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ルートディレクトリ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hoge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の</a:t>
            </a:r>
            <a:r>
              <a:rPr lang="ja-JP" altLang="en-US" b="1" smtClean="0">
                <a:ea typeface="ＭＳ ゴシック" panose="020B0609070205080204" pitchFamily="49" charset="-128"/>
              </a:rPr>
              <a:t>直下</a:t>
            </a:r>
            <a:r>
              <a:rPr lang="ja-JP" altLang="en-US" b="1" smtClean="0">
                <a:ea typeface="ＭＳ ゴシック" panose="020B0609070205080204" pitchFamily="49" charset="-128"/>
              </a:rPr>
              <a:t>に２つ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のファイルがある。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ワーキングディレクトリがクリーン。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3" idx="2"/>
            <a:endCxn id="41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を編集し、「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add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1" name="下矢印 40"/>
          <p:cNvSpPr/>
          <p:nvPr/>
        </p:nvSpPr>
        <p:spPr>
          <a:xfrm rot="2700000">
            <a:off x="7412433" y="4729019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7" name="直線矢印コネクタ 46"/>
          <p:cNvCxnSpPr>
            <a:stCxn id="46" idx="2"/>
            <a:endCxn id="44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」を実行。</a:t>
            </a: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ブランチが指すコミットが指すツリー以下にある、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Hello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いう内容のブロブを指すようインデックスが更新され、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そのブロブが取り出されてワーキングディレクトリに置かれた。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1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  <a:endCxn id="41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下矢印 47"/>
          <p:cNvSpPr/>
          <p:nvPr/>
        </p:nvSpPr>
        <p:spPr>
          <a:xfrm rot="2700000">
            <a:off x="3480405" y="49607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6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147</Words>
  <Application>Microsoft Office PowerPoint</Application>
  <PresentationFormat>画面に合わせる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78</cp:revision>
  <dcterms:created xsi:type="dcterms:W3CDTF">2015-12-27T01:04:16Z</dcterms:created>
  <dcterms:modified xsi:type="dcterms:W3CDTF">2016-10-08T14:48:26Z</dcterms:modified>
</cp:coreProperties>
</file>