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57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2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797-9C79-45F4-9483-CABFDC1394B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9797-9C79-45F4-9483-CABFDC1394BF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7F13-88F2-4DFF-8403-AE7BEA291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5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j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1995039" y="692696"/>
            <a:ext cx="5966498" cy="93610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インターネッツ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4673" y="3467366"/>
            <a:ext cx="6442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/>
              <a:t>wdio</a:t>
            </a:r>
            <a:endParaRPr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828952" y="3652032"/>
            <a:ext cx="1304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133228" y="3467366"/>
            <a:ext cx="21477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dirty="0"/>
              <a:t>selenium-standalone</a:t>
            </a:r>
            <a:endParaRPr kumimoji="1" lang="ja-JP" altLang="en-US" dirty="0"/>
          </a:p>
        </p:txBody>
      </p:sp>
      <p:sp>
        <p:nvSpPr>
          <p:cNvPr id="9" name="U ターン矢印 8"/>
          <p:cNvSpPr/>
          <p:nvPr/>
        </p:nvSpPr>
        <p:spPr>
          <a:xfrm>
            <a:off x="2848969" y="1436592"/>
            <a:ext cx="1080120" cy="1800200"/>
          </a:xfrm>
          <a:prstGeom prst="uturnArrow">
            <a:avLst>
              <a:gd name="adj1" fmla="val 25000"/>
              <a:gd name="adj2" fmla="val 25000"/>
              <a:gd name="adj3" fmla="val 26283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34475" y="4643307"/>
            <a:ext cx="9332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smtClean="0"/>
              <a:t>Jasmine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3"/>
            <a:endCxn id="11" idx="1"/>
          </p:cNvCxnSpPr>
          <p:nvPr/>
        </p:nvCxnSpPr>
        <p:spPr>
          <a:xfrm>
            <a:off x="828952" y="3652032"/>
            <a:ext cx="505523" cy="1175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500191" y="4643307"/>
            <a:ext cx="131638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テストコード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1" idx="3"/>
            <a:endCxn id="16" idx="1"/>
          </p:cNvCxnSpPr>
          <p:nvPr/>
        </p:nvCxnSpPr>
        <p:spPr>
          <a:xfrm>
            <a:off x="2267744" y="4827973"/>
            <a:ext cx="232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467874" y="5369329"/>
            <a:ext cx="13810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err="1" smtClean="0"/>
              <a:t>WebdriverIO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6" idx="2"/>
            <a:endCxn id="21" idx="0"/>
          </p:cNvCxnSpPr>
          <p:nvPr/>
        </p:nvCxnSpPr>
        <p:spPr>
          <a:xfrm flipH="1">
            <a:off x="3158384" y="5012639"/>
            <a:ext cx="1" cy="35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112598" y="5369329"/>
            <a:ext cx="17089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smtClean="0"/>
              <a:t>Selenium Server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848893" y="5553995"/>
            <a:ext cx="263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031320" y="5369329"/>
            <a:ext cx="150118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err="1" smtClean="0"/>
              <a:t>ChromeDriver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821592" y="5553995"/>
            <a:ext cx="209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196109" y="4643307"/>
            <a:ext cx="11716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 smtClean="0"/>
              <a:t>Chromium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36" idx="0"/>
            <a:endCxn id="41" idx="2"/>
          </p:cNvCxnSpPr>
          <p:nvPr/>
        </p:nvCxnSpPr>
        <p:spPr>
          <a:xfrm flipV="1">
            <a:off x="6781910" y="5012639"/>
            <a:ext cx="1" cy="35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U ターン矢印 44"/>
          <p:cNvSpPr/>
          <p:nvPr/>
        </p:nvSpPr>
        <p:spPr>
          <a:xfrm>
            <a:off x="6196109" y="1429308"/>
            <a:ext cx="1080120" cy="2938158"/>
          </a:xfrm>
          <a:prstGeom prst="uturnArrow">
            <a:avLst>
              <a:gd name="adj1" fmla="val 25000"/>
              <a:gd name="adj2" fmla="val 25000"/>
              <a:gd name="adj3" fmla="val 26283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033360" y="5758925"/>
            <a:ext cx="21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WebDriver</a:t>
            </a:r>
            <a:r>
              <a:rPr kumimoji="1" lang="ja-JP" altLang="en-US" dirty="0" smtClean="0"/>
              <a:t>プロトコル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53990" y="1967360"/>
            <a:ext cx="170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Selenium Server</a:t>
            </a:r>
          </a:p>
          <a:p>
            <a:r>
              <a:rPr lang="ja-JP" altLang="en-US" dirty="0"/>
              <a:t>ダウンロード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97441" y="1934833"/>
            <a:ext cx="208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hlinkClick r:id="rId2"/>
              </a:rPr>
              <a:t>www.google.co.jp</a:t>
            </a:r>
            <a:r>
              <a:rPr kumimoji="1" lang="ja-JP" altLang="en-US" dirty="0" smtClean="0"/>
              <a:t>に</a:t>
            </a:r>
            <a:endParaRPr kumimoji="1" lang="en-US" altLang="ja-JP" dirty="0" smtClean="0"/>
          </a:p>
          <a:p>
            <a:r>
              <a:rPr lang="ja-JP" altLang="en-US" dirty="0"/>
              <a:t>アクセス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43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</cp:revision>
  <dcterms:created xsi:type="dcterms:W3CDTF">2017-08-13T14:53:31Z</dcterms:created>
  <dcterms:modified xsi:type="dcterms:W3CDTF">2017-08-13T15:06:27Z</dcterms:modified>
</cp:coreProperties>
</file>