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7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2015/12/30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554987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011592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上</a:t>
            </a:r>
            <a:r>
              <a:rPr lang="ja-JP" altLang="en-US" dirty="0" smtClean="0"/>
              <a:t>のスライドの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ページ目の状態。</a:t>
            </a:r>
            <a:endParaRPr lang="en-US" altLang="ja-JP" dirty="0" smtClean="0"/>
          </a:p>
          <a:p>
            <a:r>
              <a:rPr lang="ja-JP" altLang="en-US" dirty="0" smtClean="0"/>
              <a:t>リモートレポジトリとローカルレポジトリのコミットグラフがそれぞれ成長している。</a:t>
            </a:r>
            <a:endParaRPr lang="en-US" altLang="ja-JP" dirty="0" smtClean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4734224" y="4448499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62630" y="430448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3789460" y="5314588"/>
            <a:ext cx="370799" cy="244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160259" y="5414913"/>
            <a:ext cx="1470393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5536" y="4160467"/>
            <a:ext cx="8352928" cy="25088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ローカルレポジトリ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5706507" y="1745170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34913" y="1601154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554987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453429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039323" y="5011592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 smtClean="0"/>
              <a:t>fetch</a:t>
            </a:r>
            <a:r>
              <a:rPr lang="ja-JP" altLang="en-US" dirty="0" smtClean="0"/>
              <a:t>」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実行した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リモートレポジトリで作られたコミット</a:t>
            </a:r>
            <a:r>
              <a:rPr lang="en-US" altLang="ja-JP" dirty="0" smtClean="0"/>
              <a:t>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がローカルレポジトリの</a:t>
            </a:r>
            <a:r>
              <a:rPr lang="en-US" altLang="ja-JP" dirty="0" smtClean="0"/>
              <a:t>origin/master</a:t>
            </a:r>
            <a:r>
              <a:rPr lang="ja-JP" altLang="en-US" dirty="0" smtClean="0"/>
              <a:t>ブランチに取り込まれた。</a:t>
            </a:r>
            <a:endParaRPr lang="en-US" altLang="ja-JP" dirty="0" smtClean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4734224" y="4448499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62630" y="430448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5362597" y="6163691"/>
            <a:ext cx="370799" cy="244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733396" y="6264016"/>
            <a:ext cx="1470393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5536" y="4160467"/>
            <a:ext cx="8352928" cy="25088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ローカルレポジトリ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38411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287636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878374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5706507" y="1745170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34913" y="1601154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554987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6048647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D’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</p:cNvCxnSpPr>
          <p:nvPr/>
        </p:nvCxnSpPr>
        <p:spPr>
          <a:xfrm flipH="1">
            <a:off x="5634541" y="5878374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 smtClean="0"/>
              <a:t>rebase origin/master</a:t>
            </a:r>
            <a:r>
              <a:rPr lang="ja-JP" altLang="en-US" dirty="0" smtClean="0"/>
              <a:t>」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実行した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ローカルレポジトリの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ブランチで作られたコミット</a:t>
            </a:r>
            <a:r>
              <a:rPr lang="en-US" altLang="ja-JP" dirty="0" smtClean="0"/>
              <a:t>D</a:t>
            </a:r>
            <a:r>
              <a:rPr lang="ja-JP" altLang="en-US" dirty="0" smtClean="0"/>
              <a:t>は</a:t>
            </a:r>
            <a:r>
              <a:rPr lang="en-US" altLang="ja-JP" dirty="0" smtClean="0"/>
              <a:t>origin/master</a:t>
            </a:r>
            <a:r>
              <a:rPr lang="ja-JP" altLang="en-US" dirty="0" smtClean="0"/>
              <a:t>ブランチの先頭に付け替えられた。</a:t>
            </a:r>
            <a:endParaRPr lang="en-US" altLang="ja-JP" dirty="0" smtClean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321649" y="5316212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750055" y="517219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5362597" y="6163691"/>
            <a:ext cx="370799" cy="244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733396" y="6264016"/>
            <a:ext cx="1470393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5536" y="4160467"/>
            <a:ext cx="8352928" cy="25088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ローカルレポジトリ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38411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287636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878374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5706507" y="1745170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34913" y="1601154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0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554987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741592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011592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6048647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D’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</p:cNvCxnSpPr>
          <p:nvPr/>
        </p:nvCxnSpPr>
        <p:spPr>
          <a:xfrm flipH="1">
            <a:off x="5634541" y="5878374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201414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」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実行した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ローカルレポジトリのコミット</a:t>
            </a:r>
            <a:r>
              <a:rPr lang="en-US" altLang="ja-JP" dirty="0" smtClean="0"/>
              <a:t>D’</a:t>
            </a:r>
            <a:r>
              <a:rPr lang="ja-JP" altLang="en-US" smtClean="0"/>
              <a:t>がリモートレポジトリに送られ、各参照も更新され、両レポジトリが同期した。</a:t>
            </a:r>
            <a:endParaRPr lang="en-US" altLang="ja-JP" dirty="0" smtClean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321649" y="5316212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750055" y="517219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6337969" y="6155494"/>
            <a:ext cx="370799" cy="244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6708768" y="6255819"/>
            <a:ext cx="1470393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5536" y="1453305"/>
            <a:ext cx="8352928" cy="25157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リモートレポジトリ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5536" y="4160467"/>
            <a:ext cx="8352928" cy="25088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ローカルレポジトリ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138411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287636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60837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878374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556932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3155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6642551" y="1737864"/>
            <a:ext cx="428406" cy="273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7070957" y="1593848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380910" y="20455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D’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 flipH="1">
            <a:off x="5966804" y="23155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162</Words>
  <Application>Microsoft Office PowerPoint</Application>
  <PresentationFormat>画面に合わせる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27</cp:revision>
  <dcterms:created xsi:type="dcterms:W3CDTF">2015-12-27T07:41:14Z</dcterms:created>
  <dcterms:modified xsi:type="dcterms:W3CDTF">2015-12-30T18:58:24Z</dcterms:modified>
</cp:coreProperties>
</file>