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68" r:id="rId4"/>
    <p:sldId id="267" r:id="rId5"/>
    <p:sldId id="266" r:id="rId6"/>
    <p:sldId id="265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267552" y="201414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初期</a:t>
            </a:r>
            <a:r>
              <a:rPr lang="ja-JP" altLang="en-US" dirty="0" smtClean="0"/>
              <a:t>状態。</a:t>
            </a:r>
            <a:endParaRPr lang="en-US" altLang="ja-JP" dirty="0" smtClean="0"/>
          </a:p>
          <a:p>
            <a:r>
              <a:rPr lang="ja-JP" altLang="en-US" dirty="0"/>
              <a:t>リモートレポジトリに</a:t>
            </a:r>
            <a:r>
              <a:rPr lang="ja-JP" altLang="en-US" dirty="0" smtClean="0"/>
              <a:t>は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ブランチだけがある。</a:t>
            </a:r>
            <a:endParaRPr lang="en-US" altLang="ja-JP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453305"/>
            <a:ext cx="8352928" cy="251571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リモートレポジトリ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556932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3769009" y="1737864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4197415" y="1593848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332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554987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201414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clone &lt;</a:t>
            </a:r>
            <a:r>
              <a:rPr lang="ja-JP" altLang="en-US" dirty="0" smtClean="0"/>
              <a:t>リモートレポジトリの</a:t>
            </a:r>
            <a:r>
              <a:rPr lang="en-US" altLang="ja-JP" dirty="0" smtClean="0"/>
              <a:t>URL&gt;</a:t>
            </a:r>
            <a:r>
              <a:rPr lang="ja-JP" altLang="en-US" dirty="0" smtClean="0"/>
              <a:t>」を実行した。</a:t>
            </a:r>
            <a:endParaRPr lang="en-US" altLang="ja-JP" dirty="0" smtClean="0"/>
          </a:p>
          <a:p>
            <a:r>
              <a:rPr lang="ja-JP" altLang="en-US" dirty="0" smtClean="0"/>
              <a:t>クローン</a:t>
            </a:r>
            <a:r>
              <a:rPr lang="en-US" altLang="ja-JP" dirty="0" smtClean="0"/>
              <a:t>(</a:t>
            </a:r>
            <a:r>
              <a:rPr lang="ja-JP" altLang="en-US" dirty="0" smtClean="0"/>
              <a:t>ローカルレポジトリ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が作成され、リモートレポジトリの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ブランチを追跡する</a:t>
            </a:r>
            <a:r>
              <a:rPr lang="en-US" altLang="ja-JP" dirty="0" smtClean="0"/>
              <a:t>origin/master</a:t>
            </a:r>
            <a:r>
              <a:rPr lang="ja-JP" altLang="en-US" smtClean="0"/>
              <a:t>ブランチが</a:t>
            </a:r>
            <a:r>
              <a:rPr lang="ja-JP" altLang="en-US" dirty="0" smtClean="0"/>
              <a:t>作成された。</a:t>
            </a:r>
            <a:endParaRPr lang="en-US" altLang="ja-JP" dirty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3763256" y="4448499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191662" y="430448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3789460" y="5314588"/>
            <a:ext cx="370799" cy="2443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160259" y="5414913"/>
            <a:ext cx="1470393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453305"/>
            <a:ext cx="8352928" cy="251571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リモートレポジトリ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5536" y="4160467"/>
            <a:ext cx="8352928" cy="25088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ローカルレポジトリ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556932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3769009" y="1737864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4197415" y="1593848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17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554987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453429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4039323" y="5011592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201414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リモートレポジトリ、ローカルレポジトリ双方の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ブランチで開発が進み、それぞれコミットが追加された。</a:t>
            </a:r>
            <a:endParaRPr lang="en-US" altLang="ja-JP" dirty="0" smtClean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4734224" y="4448499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62630" y="430448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3789460" y="5314588"/>
            <a:ext cx="370799" cy="2443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160259" y="5414913"/>
            <a:ext cx="1470393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453305"/>
            <a:ext cx="8352928" cy="251571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リモートレポジトリ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5536" y="4160467"/>
            <a:ext cx="8352928" cy="25088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ローカルレポジトリ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556932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3" idx="6"/>
          </p:cNvCxnSpPr>
          <p:nvPr/>
        </p:nvCxnSpPr>
        <p:spPr>
          <a:xfrm flipH="1">
            <a:off x="4041268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5706507" y="1745170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134913" y="1601154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480634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432875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5018769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7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554987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453429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4039323" y="5011592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201414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pull</a:t>
            </a:r>
            <a:r>
              <a:rPr lang="ja-JP" altLang="en-US" dirty="0" smtClean="0"/>
              <a:t>」を実行し、そのフェッチ処理まで完了した。</a:t>
            </a:r>
            <a:endParaRPr lang="en-US" altLang="ja-JP" dirty="0" smtClean="0"/>
          </a:p>
          <a:p>
            <a:r>
              <a:rPr lang="ja-JP" altLang="en-US" dirty="0" smtClean="0"/>
              <a:t>リモートレポジトリで作られたコミット</a:t>
            </a:r>
            <a:r>
              <a:rPr lang="en-US" altLang="ja-JP" dirty="0" smtClean="0"/>
              <a:t>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Y</a:t>
            </a:r>
            <a:r>
              <a:rPr lang="ja-JP" altLang="en-US" dirty="0" smtClean="0"/>
              <a:t>がローカルレポジトリの</a:t>
            </a:r>
            <a:r>
              <a:rPr lang="en-US" altLang="ja-JP" dirty="0" smtClean="0"/>
              <a:t>origin/master</a:t>
            </a:r>
            <a:r>
              <a:rPr lang="ja-JP" altLang="en-US" dirty="0" smtClean="0"/>
              <a:t>ブランチに取り込まれた。</a:t>
            </a:r>
            <a:endParaRPr lang="en-US" altLang="ja-JP" dirty="0" smtClean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4734224" y="4448499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62630" y="430448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5362597" y="6163691"/>
            <a:ext cx="370799" cy="2443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733396" y="6264016"/>
            <a:ext cx="1470393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453305"/>
            <a:ext cx="8352928" cy="251571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リモートレポジトリ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5536" y="4160467"/>
            <a:ext cx="8352928" cy="25088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ローカルレポジトリ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138411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3771268" y="5287636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5090652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5" idx="2"/>
          </p:cNvCxnSpPr>
          <p:nvPr/>
        </p:nvCxnSpPr>
        <p:spPr>
          <a:xfrm flipH="1">
            <a:off x="4676546" y="5878374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1556932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3" idx="6"/>
          </p:cNvCxnSpPr>
          <p:nvPr/>
        </p:nvCxnSpPr>
        <p:spPr>
          <a:xfrm flipH="1">
            <a:off x="4041268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5706507" y="1745170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134913" y="1601154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480634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432875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5018769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4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554987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453429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4039323" y="5011592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201414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pull</a:t>
            </a:r>
            <a:r>
              <a:rPr lang="ja-JP" altLang="en-US" dirty="0" smtClean="0"/>
              <a:t>」のマージ処理も完了した。</a:t>
            </a:r>
            <a:endParaRPr lang="en-US" altLang="ja-JP" dirty="0" smtClean="0"/>
          </a:p>
          <a:p>
            <a:r>
              <a:rPr lang="ja-JP" altLang="en-US" dirty="0" smtClean="0"/>
              <a:t>マージコミット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が作られ、</a:t>
            </a:r>
            <a:r>
              <a:rPr lang="en-US" altLang="ja-JP" dirty="0" smtClean="0"/>
              <a:t>origin/master</a:t>
            </a:r>
            <a:r>
              <a:rPr lang="ja-JP" altLang="en-US" dirty="0" smtClean="0"/>
              <a:t>ブランチのコミット</a:t>
            </a:r>
            <a:r>
              <a:rPr lang="en-US" altLang="ja-JP" dirty="0" smtClean="0"/>
              <a:t>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Y</a:t>
            </a:r>
            <a:r>
              <a:rPr lang="ja-JP" altLang="en-US" dirty="0" smtClean="0"/>
              <a:t>がローカルレポジトリの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ブランチに取り込まれた。</a:t>
            </a:r>
            <a:endParaRPr lang="en-US" altLang="ja-JP" dirty="0" smtClean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6015862" y="4448499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444268" y="430448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5362597" y="6163691"/>
            <a:ext cx="370799" cy="2443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733396" y="6264016"/>
            <a:ext cx="1470393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453305"/>
            <a:ext cx="8352928" cy="251571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リモートレポジトリ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5536" y="4160467"/>
            <a:ext cx="8352928" cy="25088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ローカルレポジトリ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138411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3771268" y="5287636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5090652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5" idx="2"/>
          </p:cNvCxnSpPr>
          <p:nvPr/>
        </p:nvCxnSpPr>
        <p:spPr>
          <a:xfrm flipH="1">
            <a:off x="4676546" y="5878374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731451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>
            <a:stCxn id="47" idx="2"/>
            <a:endCxn id="28" idx="6"/>
          </p:cNvCxnSpPr>
          <p:nvPr/>
        </p:nvCxnSpPr>
        <p:spPr>
          <a:xfrm flipH="1">
            <a:off x="4993429" y="5011592"/>
            <a:ext cx="73802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7" idx="4"/>
            <a:endCxn id="45" idx="7"/>
          </p:cNvCxnSpPr>
          <p:nvPr/>
        </p:nvCxnSpPr>
        <p:spPr>
          <a:xfrm flipH="1">
            <a:off x="5551571" y="5281592"/>
            <a:ext cx="449880" cy="40586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1556932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3" idx="6"/>
          </p:cNvCxnSpPr>
          <p:nvPr/>
        </p:nvCxnSpPr>
        <p:spPr>
          <a:xfrm flipH="1">
            <a:off x="4041268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5706507" y="1745170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134913" y="1601154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480634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432875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5018769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9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554987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453429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4039323" y="5011592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201414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push</a:t>
            </a:r>
            <a:r>
              <a:rPr lang="ja-JP" altLang="en-US" dirty="0" smtClean="0"/>
              <a:t>」を実行した。</a:t>
            </a:r>
            <a:endParaRPr lang="en-US" altLang="ja-JP" dirty="0" smtClean="0"/>
          </a:p>
          <a:p>
            <a:r>
              <a:rPr lang="ja-JP" altLang="en-US" dirty="0"/>
              <a:t>ローカルレポジトリ</a:t>
            </a:r>
            <a:r>
              <a:rPr lang="ja-JP" altLang="en-US" dirty="0" smtClean="0"/>
              <a:t>で作られたコミットが全てリモートレポジトリに送られ、各参照も更新され、両レポジトリが同期した。</a:t>
            </a:r>
            <a:endParaRPr lang="en-US" altLang="ja-JP" dirty="0" smtClean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6015862" y="4448499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444268" y="430448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6059302" y="5303847"/>
            <a:ext cx="370799" cy="2443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6430101" y="5404172"/>
            <a:ext cx="1470393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453305"/>
            <a:ext cx="8352928" cy="251571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リモートレポジトリ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5536" y="4160467"/>
            <a:ext cx="8352928" cy="25088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ローカルレポジトリ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138411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3771268" y="5287636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5090652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5" idx="2"/>
          </p:cNvCxnSpPr>
          <p:nvPr/>
        </p:nvCxnSpPr>
        <p:spPr>
          <a:xfrm flipH="1">
            <a:off x="4676546" y="5878374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731451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>
            <a:stCxn id="47" idx="2"/>
            <a:endCxn id="28" idx="6"/>
          </p:cNvCxnSpPr>
          <p:nvPr/>
        </p:nvCxnSpPr>
        <p:spPr>
          <a:xfrm flipH="1">
            <a:off x="4993429" y="5011592"/>
            <a:ext cx="73802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7" idx="4"/>
            <a:endCxn id="45" idx="7"/>
          </p:cNvCxnSpPr>
          <p:nvPr/>
        </p:nvCxnSpPr>
        <p:spPr>
          <a:xfrm flipH="1">
            <a:off x="5551571" y="5281592"/>
            <a:ext cx="449880" cy="40586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1556932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4455374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56" name="直線矢印コネクタ 55"/>
          <p:cNvCxnSpPr>
            <a:stCxn id="55" idx="2"/>
            <a:endCxn id="53" idx="6"/>
          </p:cNvCxnSpPr>
          <p:nvPr/>
        </p:nvCxnSpPr>
        <p:spPr>
          <a:xfrm flipH="1">
            <a:off x="4041268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6017807" y="1752476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446213" y="1608460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140356" y="2912351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61" idx="1"/>
          </p:cNvCxnSpPr>
          <p:nvPr/>
        </p:nvCxnSpPr>
        <p:spPr>
          <a:xfrm flipH="1" flipV="1">
            <a:off x="3773213" y="2591613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5092597" y="2912351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4678491" y="3182351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5733396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cxnSp>
        <p:nvCxnSpPr>
          <p:cNvPr id="66" name="直線矢印コネクタ 65"/>
          <p:cNvCxnSpPr>
            <a:stCxn id="65" idx="2"/>
            <a:endCxn id="55" idx="6"/>
          </p:cNvCxnSpPr>
          <p:nvPr/>
        </p:nvCxnSpPr>
        <p:spPr>
          <a:xfrm flipH="1">
            <a:off x="4995374" y="2315569"/>
            <a:ext cx="73802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5" idx="4"/>
            <a:endCxn id="63" idx="7"/>
          </p:cNvCxnSpPr>
          <p:nvPr/>
        </p:nvCxnSpPr>
        <p:spPr>
          <a:xfrm flipH="1">
            <a:off x="5553516" y="2585569"/>
            <a:ext cx="449880" cy="40586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7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235</Words>
  <Application>Microsoft Office PowerPoint</Application>
  <PresentationFormat>画面に合わせる (4:3)</PresentationFormat>
  <Paragraphs>93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22</cp:revision>
  <dcterms:created xsi:type="dcterms:W3CDTF">2015-12-27T07:41:14Z</dcterms:created>
  <dcterms:modified xsi:type="dcterms:W3CDTF">2015-12-30T18:32:02Z</dcterms:modified>
</cp:coreProperties>
</file>