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16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8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9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26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31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4F2F-7D95-4277-B030-3ABD5ADD5A1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5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3974085" y="1264791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マスタ</a:t>
            </a:r>
            <a:endParaRPr kumimoji="1" lang="ja-JP" altLang="en-US" sz="1200" dirty="0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3974085" y="2348880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マスタ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更新用</a:t>
            </a:r>
            <a:endParaRPr kumimoji="1" lang="ja-JP" altLang="en-US" sz="1200" dirty="0"/>
          </a:p>
        </p:txBody>
      </p:sp>
      <p:cxnSp>
        <p:nvCxnSpPr>
          <p:cNvPr id="9" name="直線矢印コネクタ 8"/>
          <p:cNvCxnSpPr>
            <a:stCxn id="7" idx="1"/>
            <a:endCxn id="4" idx="3"/>
          </p:cNvCxnSpPr>
          <p:nvPr/>
        </p:nvCxnSpPr>
        <p:spPr>
          <a:xfrm flipV="1">
            <a:off x="4468424" y="1988840"/>
            <a:ext cx="0" cy="3600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磁気ディスク 9"/>
          <p:cNvSpPr/>
          <p:nvPr/>
        </p:nvSpPr>
        <p:spPr>
          <a:xfrm>
            <a:off x="5796136" y="3136999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開発者</a:t>
            </a:r>
            <a:r>
              <a:rPr lang="en-US" altLang="ja-JP" sz="1200" dirty="0" smtClean="0"/>
              <a:t>B</a:t>
            </a:r>
            <a:endParaRPr kumimoji="1" lang="en-US" altLang="ja-JP" sz="1200" dirty="0" smtClean="0"/>
          </a:p>
        </p:txBody>
      </p:sp>
      <p:cxnSp>
        <p:nvCxnSpPr>
          <p:cNvPr id="11" name="直線矢印コネクタ 10"/>
          <p:cNvCxnSpPr>
            <a:stCxn id="10" idx="1"/>
            <a:endCxn id="7" idx="4"/>
          </p:cNvCxnSpPr>
          <p:nvPr/>
        </p:nvCxnSpPr>
        <p:spPr>
          <a:xfrm flipH="1" flipV="1">
            <a:off x="4962763" y="2710905"/>
            <a:ext cx="1327712" cy="42609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磁気ディスク 13"/>
          <p:cNvSpPr/>
          <p:nvPr/>
        </p:nvSpPr>
        <p:spPr>
          <a:xfrm>
            <a:off x="5796136" y="4154684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開発者</a:t>
            </a:r>
            <a:r>
              <a:rPr lang="en-US" altLang="ja-JP" sz="1200" dirty="0" smtClean="0"/>
              <a:t>D</a:t>
            </a:r>
            <a:endParaRPr kumimoji="1" lang="en-US" altLang="ja-JP" sz="1200" dirty="0" smtClean="0"/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2152033" y="3136998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開発者</a:t>
            </a:r>
            <a:r>
              <a:rPr lang="en-US" altLang="ja-JP" sz="1200" dirty="0" smtClean="0"/>
              <a:t>A</a:t>
            </a:r>
            <a:endParaRPr kumimoji="1" lang="en-US" altLang="ja-JP" sz="1200" dirty="0" smtClean="0"/>
          </a:p>
        </p:txBody>
      </p:sp>
      <p:sp>
        <p:nvSpPr>
          <p:cNvPr id="16" name="フローチャート : 磁気ディスク 15"/>
          <p:cNvSpPr/>
          <p:nvPr/>
        </p:nvSpPr>
        <p:spPr>
          <a:xfrm>
            <a:off x="2152033" y="4154684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開発者</a:t>
            </a:r>
            <a:r>
              <a:rPr lang="en-US" altLang="ja-JP" sz="1200" dirty="0" smtClean="0"/>
              <a:t>C</a:t>
            </a:r>
            <a:endParaRPr kumimoji="1" lang="en-US" altLang="ja-JP" sz="1200" dirty="0" smtClean="0"/>
          </a:p>
        </p:txBody>
      </p:sp>
      <p:cxnSp>
        <p:nvCxnSpPr>
          <p:cNvPr id="17" name="直線矢印コネクタ 16"/>
          <p:cNvCxnSpPr>
            <a:stCxn id="15" idx="1"/>
            <a:endCxn id="7" idx="2"/>
          </p:cNvCxnSpPr>
          <p:nvPr/>
        </p:nvCxnSpPr>
        <p:spPr>
          <a:xfrm flipV="1">
            <a:off x="2646372" y="2710905"/>
            <a:ext cx="1327713" cy="42609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1"/>
            <a:endCxn id="15" idx="3"/>
          </p:cNvCxnSpPr>
          <p:nvPr/>
        </p:nvCxnSpPr>
        <p:spPr>
          <a:xfrm flipV="1">
            <a:off x="2646372" y="3861047"/>
            <a:ext cx="0" cy="29363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3140711" y="3429000"/>
            <a:ext cx="2655425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61869" y="3533779"/>
            <a:ext cx="2655425" cy="2"/>
          </a:xfrm>
          <a:prstGeom prst="straightConnector1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4" idx="1"/>
            <a:endCxn id="10" idx="3"/>
          </p:cNvCxnSpPr>
          <p:nvPr/>
        </p:nvCxnSpPr>
        <p:spPr>
          <a:xfrm flipV="1">
            <a:off x="6290475" y="3861048"/>
            <a:ext cx="0" cy="29363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磁気ディスク 39"/>
          <p:cNvSpPr/>
          <p:nvPr/>
        </p:nvSpPr>
        <p:spPr>
          <a:xfrm>
            <a:off x="3995242" y="4852091"/>
            <a:ext cx="988678" cy="7240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開発者</a:t>
            </a:r>
            <a:r>
              <a:rPr lang="en-US" altLang="ja-JP" sz="1200" dirty="0" smtClean="0"/>
              <a:t>E</a:t>
            </a:r>
            <a:endParaRPr kumimoji="1" lang="en-US" altLang="ja-JP" sz="1200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3137858" y="4488136"/>
            <a:ext cx="2655425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159016" y="4592915"/>
            <a:ext cx="2655425" cy="2"/>
          </a:xfrm>
          <a:prstGeom prst="straightConnector1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987824" y="4852091"/>
            <a:ext cx="1007418" cy="23309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0" idx="2"/>
            <a:endCxn id="16" idx="3"/>
          </p:cNvCxnSpPr>
          <p:nvPr/>
        </p:nvCxnSpPr>
        <p:spPr>
          <a:xfrm flipH="1" flipV="1">
            <a:off x="2646372" y="4878733"/>
            <a:ext cx="1348870" cy="33538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4983920" y="4852091"/>
            <a:ext cx="956232" cy="23309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0" idx="4"/>
            <a:endCxn id="14" idx="3"/>
          </p:cNvCxnSpPr>
          <p:nvPr/>
        </p:nvCxnSpPr>
        <p:spPr>
          <a:xfrm flipV="1">
            <a:off x="4983920" y="4878733"/>
            <a:ext cx="1306555" cy="33538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2901632" y="1697968"/>
            <a:ext cx="0" cy="43028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354847" y="1464886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アップストリーム</a:t>
            </a:r>
            <a:endParaRPr kumimoji="1" lang="ja-JP" altLang="en-US" sz="105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354847" y="209212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ダウンストリーム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78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3</cp:revision>
  <dcterms:created xsi:type="dcterms:W3CDTF">2015-12-29T07:09:29Z</dcterms:created>
  <dcterms:modified xsi:type="dcterms:W3CDTF">2015-12-29T07:25:01Z</dcterms:modified>
</cp:coreProperties>
</file>