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63" r:id="rId5"/>
    <p:sldId id="264" r:id="rId6"/>
  </p:sldIdLst>
  <p:sldSz cx="9145588" cy="6121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76" y="-102"/>
      </p:cViewPr>
      <p:guideLst>
        <p:guide orient="horz" pos="1928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919" y="1901602"/>
            <a:ext cx="7773750" cy="13121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38" y="3468793"/>
            <a:ext cx="6401912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30551" y="245140"/>
            <a:ext cx="2057757" cy="522302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80" y="245140"/>
            <a:ext cx="6020845" cy="522302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8" y="3933567"/>
            <a:ext cx="777375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438" y="2594511"/>
            <a:ext cx="7773750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80" y="1428327"/>
            <a:ext cx="4039301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007" y="1428327"/>
            <a:ext cx="4039301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79" y="1370230"/>
            <a:ext cx="404089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79" y="1941278"/>
            <a:ext cx="404089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832" y="1370230"/>
            <a:ext cx="4042477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832" y="1941278"/>
            <a:ext cx="4042477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80" y="243723"/>
            <a:ext cx="3008835" cy="1037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671" y="243723"/>
            <a:ext cx="5112638" cy="52244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80" y="1280960"/>
            <a:ext cx="3008835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599" y="4284980"/>
            <a:ext cx="5487353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599" y="546958"/>
            <a:ext cx="5487353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599" y="4790846"/>
            <a:ext cx="5487353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80" y="245140"/>
            <a:ext cx="8231029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80" y="1428327"/>
            <a:ext cx="8231029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79" y="5673631"/>
            <a:ext cx="213397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743" y="5673631"/>
            <a:ext cx="2896103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4338" y="5673631"/>
            <a:ext cx="213397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円/楕円 11"/>
          <p:cNvSpPr/>
          <p:nvPr/>
        </p:nvSpPr>
        <p:spPr>
          <a:xfrm>
            <a:off x="1799617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15" name="直線矢印コネクタ 14"/>
          <p:cNvCxnSpPr>
            <a:stCxn id="17" idx="2"/>
            <a:endCxn id="12" idx="6"/>
          </p:cNvCxnSpPr>
          <p:nvPr/>
        </p:nvCxnSpPr>
        <p:spPr>
          <a:xfrm flipH="1">
            <a:off x="2339617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2771785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3743953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22" name="直線矢印コネクタ 21"/>
          <p:cNvCxnSpPr>
            <a:stCxn id="21" idx="2"/>
            <a:endCxn id="17" idx="6"/>
          </p:cNvCxnSpPr>
          <p:nvPr/>
        </p:nvCxnSpPr>
        <p:spPr>
          <a:xfrm flipH="1">
            <a:off x="3311785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4013113" y="2700437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441519" y="241240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初期状態。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m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aster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ブランチが最新コミットを指していて、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タグはまだない。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88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/>
          <p:cNvSpPr/>
          <p:nvPr/>
        </p:nvSpPr>
        <p:spPr>
          <a:xfrm>
            <a:off x="1799617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21" name="直線矢印コネクタ 20"/>
          <p:cNvCxnSpPr>
            <a:stCxn id="22" idx="2"/>
            <a:endCxn id="15" idx="6"/>
          </p:cNvCxnSpPr>
          <p:nvPr/>
        </p:nvCxnSpPr>
        <p:spPr>
          <a:xfrm flipH="1">
            <a:off x="2339617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2771785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743953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2" idx="6"/>
          </p:cNvCxnSpPr>
          <p:nvPr/>
        </p:nvCxnSpPr>
        <p:spPr>
          <a:xfrm flipH="1">
            <a:off x="3311785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4013113" y="2700437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4441519" y="241240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8" name="直線矢印コネクタ 27"/>
          <p:cNvCxnSpPr>
            <a:endCxn id="24" idx="4"/>
          </p:cNvCxnSpPr>
          <p:nvPr/>
        </p:nvCxnSpPr>
        <p:spPr>
          <a:xfrm flipV="1">
            <a:off x="4013113" y="3760169"/>
            <a:ext cx="840" cy="4609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671930" y="4221088"/>
            <a:ext cx="684046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v1.0</a:t>
            </a:r>
            <a:endParaRPr lang="ja-JP" altLang="en-US" dirty="0"/>
          </a:p>
        </p:txBody>
      </p:sp>
      <p:sp>
        <p:nvSpPr>
          <p:cNvPr id="30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en-US" altLang="ja-JP" b="1" dirty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>
                <a:ea typeface="ＭＳ ゴシック" panose="020B0609070205080204" pitchFamily="49" charset="-128"/>
              </a:rPr>
              <a:t>ブランチが指すコミットに軽量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タグ「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v1.0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」を付けた。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694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円/楕円 24"/>
          <p:cNvSpPr/>
          <p:nvPr/>
        </p:nvSpPr>
        <p:spPr>
          <a:xfrm>
            <a:off x="1799617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26" name="直線矢印コネクタ 25"/>
          <p:cNvCxnSpPr>
            <a:stCxn id="28" idx="2"/>
            <a:endCxn id="25" idx="6"/>
          </p:cNvCxnSpPr>
          <p:nvPr/>
        </p:nvCxnSpPr>
        <p:spPr>
          <a:xfrm flipH="1">
            <a:off x="2339617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2771785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3743953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30" name="直線矢印コネクタ 29"/>
          <p:cNvCxnSpPr>
            <a:stCxn id="29" idx="2"/>
            <a:endCxn id="28" idx="6"/>
          </p:cNvCxnSpPr>
          <p:nvPr/>
        </p:nvCxnSpPr>
        <p:spPr>
          <a:xfrm flipH="1">
            <a:off x="3311785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4984033" y="2714675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5412439" y="2426643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33" name="円/楕円 32"/>
          <p:cNvSpPr/>
          <p:nvPr/>
        </p:nvSpPr>
        <p:spPr>
          <a:xfrm>
            <a:off x="4698059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34" name="直線矢印コネクタ 33"/>
          <p:cNvCxnSpPr>
            <a:stCxn id="33" idx="2"/>
            <a:endCxn id="29" idx="6"/>
          </p:cNvCxnSpPr>
          <p:nvPr/>
        </p:nvCxnSpPr>
        <p:spPr>
          <a:xfrm flipH="1">
            <a:off x="4283953" y="3490169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4013113" y="3760169"/>
            <a:ext cx="840" cy="4609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671930" y="4221088"/>
            <a:ext cx="684046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v1.0</a:t>
            </a:r>
            <a:endParaRPr lang="ja-JP" altLang="en-US" dirty="0"/>
          </a:p>
        </p:txBody>
      </p:sp>
      <p:sp>
        <p:nvSpPr>
          <p:cNvPr id="37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一つコミットを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追加。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>
                <a:ea typeface="ＭＳ ゴシック" panose="020B0609070205080204" pitchFamily="49" charset="-128"/>
              </a:rPr>
              <a:t>ブランチは最新のコミットを指すよう更新されるが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タグ</a:t>
            </a:r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v1.0</a:t>
            </a:r>
            <a:r>
              <a:rPr lang="ja-JP" altLang="en-US" b="1" dirty="0">
                <a:ea typeface="ＭＳ ゴシック" panose="020B0609070205080204" pitchFamily="49" charset="-128"/>
              </a:rPr>
              <a:t>」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は</a:t>
            </a:r>
            <a:r>
              <a:rPr lang="en-US" altLang="ja-JP" b="1" dirty="0">
                <a:ea typeface="ＭＳ ゴシック" panose="020B0609070205080204" pitchFamily="49" charset="-128"/>
              </a:rPr>
              <a:t>C</a:t>
            </a:r>
            <a:r>
              <a:rPr lang="ja-JP" altLang="en-US" b="1" dirty="0">
                <a:ea typeface="ＭＳ ゴシック" panose="020B0609070205080204" pitchFamily="49" charset="-128"/>
              </a:rPr>
              <a:t>を指し続ける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522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円/楕円 28"/>
          <p:cNvSpPr/>
          <p:nvPr/>
        </p:nvSpPr>
        <p:spPr>
          <a:xfrm>
            <a:off x="1799617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30" name="直線矢印コネクタ 29"/>
          <p:cNvCxnSpPr>
            <a:stCxn id="31" idx="2"/>
            <a:endCxn id="29" idx="6"/>
          </p:cNvCxnSpPr>
          <p:nvPr/>
        </p:nvCxnSpPr>
        <p:spPr>
          <a:xfrm flipH="1">
            <a:off x="2339617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2771785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32" name="円/楕円 31"/>
          <p:cNvSpPr/>
          <p:nvPr/>
        </p:nvSpPr>
        <p:spPr>
          <a:xfrm>
            <a:off x="3743953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33" name="直線矢印コネクタ 32"/>
          <p:cNvCxnSpPr>
            <a:stCxn id="32" idx="2"/>
            <a:endCxn id="31" idx="6"/>
          </p:cNvCxnSpPr>
          <p:nvPr/>
        </p:nvCxnSpPr>
        <p:spPr>
          <a:xfrm flipH="1">
            <a:off x="3311785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4984033" y="2714675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412439" y="2426643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36" name="円/楕円 35"/>
          <p:cNvSpPr/>
          <p:nvPr/>
        </p:nvSpPr>
        <p:spPr>
          <a:xfrm>
            <a:off x="4698059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37" name="直線矢印コネクタ 36"/>
          <p:cNvCxnSpPr>
            <a:stCxn id="36" idx="2"/>
            <a:endCxn id="32" idx="6"/>
          </p:cNvCxnSpPr>
          <p:nvPr/>
        </p:nvCxnSpPr>
        <p:spPr>
          <a:xfrm flipH="1">
            <a:off x="4283953" y="3490169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4013113" y="3760169"/>
            <a:ext cx="840" cy="4609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3671930" y="4221088"/>
            <a:ext cx="684046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v1.0</a:t>
            </a:r>
            <a:endParaRPr lang="ja-JP" altLang="en-US" dirty="0"/>
          </a:p>
        </p:txBody>
      </p:sp>
      <p:sp>
        <p:nvSpPr>
          <p:cNvPr id="40" name="ひし形 39"/>
          <p:cNvSpPr/>
          <p:nvPr/>
        </p:nvSpPr>
        <p:spPr>
          <a:xfrm>
            <a:off x="4462430" y="4221088"/>
            <a:ext cx="1008000" cy="10080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dirty="0" smtClean="0"/>
              <a:t>v</a:t>
            </a:r>
            <a:r>
              <a:rPr kumimoji="1" lang="en-US" altLang="ja-JP" dirty="0" smtClean="0"/>
              <a:t>1.1</a:t>
            </a:r>
          </a:p>
          <a:p>
            <a:pPr algn="ctr"/>
            <a:r>
              <a:rPr lang="en-US" altLang="ja-JP" dirty="0" smtClean="0"/>
              <a:t>patch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>
            <a:stCxn id="40" idx="0"/>
            <a:endCxn id="36" idx="4"/>
          </p:cNvCxnSpPr>
          <p:nvPr/>
        </p:nvCxnSpPr>
        <p:spPr>
          <a:xfrm flipV="1">
            <a:off x="4966430" y="3760169"/>
            <a:ext cx="1629" cy="4609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4965590" y="5239300"/>
            <a:ext cx="840" cy="4609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4624407" y="5700219"/>
            <a:ext cx="684046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v1.1</a:t>
            </a:r>
            <a:endParaRPr lang="ja-JP" altLang="en-US" dirty="0"/>
          </a:p>
        </p:txBody>
      </p:sp>
      <p:sp>
        <p:nvSpPr>
          <p:cNvPr id="44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en-US" altLang="ja-JP" b="1" dirty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>
                <a:ea typeface="ＭＳ ゴシック" panose="020B0609070205080204" pitchFamily="49" charset="-128"/>
              </a:rPr>
              <a:t>ブランチが指すコミットに注釈付き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タグ「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v1.1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>
                <a:ea typeface="ＭＳ ゴシック" panose="020B0609070205080204" pitchFamily="49" charset="-128"/>
              </a:rPr>
              <a:t>付けた。</a:t>
            </a: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タグオブジェクトが生成され、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タグ「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v1.1</a:t>
            </a:r>
            <a:r>
              <a:rPr lang="ja-JP" altLang="en-US" b="1" dirty="0">
                <a:ea typeface="ＭＳ ゴシック" panose="020B0609070205080204" pitchFamily="49" charset="-128"/>
              </a:rPr>
              <a:t>」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は</a:t>
            </a:r>
            <a:r>
              <a:rPr lang="ja-JP" altLang="en-US" b="1" dirty="0">
                <a:ea typeface="ＭＳ ゴシック" panose="020B0609070205080204" pitchFamily="49" charset="-128"/>
              </a:rPr>
              <a:t>そのオブジェクトを指す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25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円/楕円 30"/>
          <p:cNvSpPr/>
          <p:nvPr/>
        </p:nvSpPr>
        <p:spPr>
          <a:xfrm>
            <a:off x="1799617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32" name="直線矢印コネクタ 31"/>
          <p:cNvCxnSpPr>
            <a:stCxn id="33" idx="2"/>
            <a:endCxn id="31" idx="6"/>
          </p:cNvCxnSpPr>
          <p:nvPr/>
        </p:nvCxnSpPr>
        <p:spPr>
          <a:xfrm flipH="1">
            <a:off x="2339617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>
          <a:xfrm>
            <a:off x="2771785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34" name="円/楕円 33"/>
          <p:cNvSpPr/>
          <p:nvPr/>
        </p:nvSpPr>
        <p:spPr>
          <a:xfrm>
            <a:off x="3743953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35" name="直線矢印コネクタ 34"/>
          <p:cNvCxnSpPr>
            <a:stCxn id="34" idx="2"/>
            <a:endCxn id="33" idx="6"/>
          </p:cNvCxnSpPr>
          <p:nvPr/>
        </p:nvCxnSpPr>
        <p:spPr>
          <a:xfrm flipH="1">
            <a:off x="3311785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5959941" y="2714675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6388347" y="2426643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4698059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39" name="直線矢印コネクタ 38"/>
          <p:cNvCxnSpPr>
            <a:stCxn id="38" idx="2"/>
            <a:endCxn id="34" idx="6"/>
          </p:cNvCxnSpPr>
          <p:nvPr/>
        </p:nvCxnSpPr>
        <p:spPr>
          <a:xfrm flipH="1">
            <a:off x="4283953" y="3490169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013113" y="3760169"/>
            <a:ext cx="840" cy="4609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3671930" y="4221088"/>
            <a:ext cx="684046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v1.0</a:t>
            </a:r>
            <a:endParaRPr lang="ja-JP" altLang="en-US" dirty="0"/>
          </a:p>
        </p:txBody>
      </p:sp>
      <p:sp>
        <p:nvSpPr>
          <p:cNvPr id="43" name="ひし形 42"/>
          <p:cNvSpPr/>
          <p:nvPr/>
        </p:nvSpPr>
        <p:spPr>
          <a:xfrm>
            <a:off x="4462430" y="4221088"/>
            <a:ext cx="1008000" cy="10080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dirty="0">
                <a:solidFill>
                  <a:schemeClr val="lt1"/>
                </a:solidFill>
              </a:rPr>
              <a:t>v1.1</a:t>
            </a:r>
          </a:p>
          <a:p>
            <a:pPr algn="ctr"/>
            <a:r>
              <a:rPr lang="en-US" altLang="ja-JP" dirty="0">
                <a:solidFill>
                  <a:schemeClr val="lt1"/>
                </a:solidFill>
              </a:rPr>
              <a:t>patch</a:t>
            </a:r>
            <a:endParaRPr lang="ja-JP" altLang="en-US" dirty="0">
              <a:solidFill>
                <a:schemeClr val="lt1"/>
              </a:solidFill>
            </a:endParaRPr>
          </a:p>
        </p:txBody>
      </p:sp>
      <p:cxnSp>
        <p:nvCxnSpPr>
          <p:cNvPr id="44" name="直線矢印コネクタ 43"/>
          <p:cNvCxnSpPr>
            <a:stCxn id="43" idx="0"/>
            <a:endCxn id="38" idx="4"/>
          </p:cNvCxnSpPr>
          <p:nvPr/>
        </p:nvCxnSpPr>
        <p:spPr>
          <a:xfrm flipV="1">
            <a:off x="4966430" y="3760169"/>
            <a:ext cx="1629" cy="4609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V="1">
            <a:off x="4965590" y="5239300"/>
            <a:ext cx="840" cy="4609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4624407" y="5700219"/>
            <a:ext cx="684046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v1.1</a:t>
            </a:r>
            <a:endParaRPr lang="ja-JP" altLang="en-US" dirty="0"/>
          </a:p>
        </p:txBody>
      </p:sp>
      <p:sp>
        <p:nvSpPr>
          <p:cNvPr id="47" name="円/楕円 46"/>
          <p:cNvSpPr/>
          <p:nvPr/>
        </p:nvSpPr>
        <p:spPr>
          <a:xfrm>
            <a:off x="5659608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E</a:t>
            </a:r>
            <a:endParaRPr lang="ja-JP" altLang="en-US" dirty="0"/>
          </a:p>
        </p:txBody>
      </p:sp>
      <p:cxnSp>
        <p:nvCxnSpPr>
          <p:cNvPr id="48" name="直線矢印コネクタ 47"/>
          <p:cNvCxnSpPr>
            <a:stCxn id="47" idx="2"/>
          </p:cNvCxnSpPr>
          <p:nvPr/>
        </p:nvCxnSpPr>
        <p:spPr>
          <a:xfrm flipH="1">
            <a:off x="5245502" y="3490169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一つコミット</a:t>
            </a:r>
            <a:r>
              <a:rPr lang="ja-JP" altLang="en-US" b="1" dirty="0">
                <a:ea typeface="ＭＳ ゴシック" panose="020B0609070205080204" pitchFamily="49" charset="-128"/>
              </a:rPr>
              <a:t>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追加。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軽量タグ「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v1.0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」、</a:t>
            </a:r>
            <a:r>
              <a:rPr lang="ja-JP" altLang="en-US" b="1" dirty="0">
                <a:ea typeface="ＭＳ ゴシック" panose="020B0609070205080204" pitchFamily="49" charset="-128"/>
              </a:rPr>
              <a:t>注釈付き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タグ「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v1.1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」が</a:t>
            </a:r>
            <a:r>
              <a:rPr lang="ja-JP" altLang="en-US" b="1" dirty="0">
                <a:ea typeface="ＭＳ ゴシック" panose="020B0609070205080204" pitchFamily="49" charset="-128"/>
              </a:rPr>
              <a:t>指すコミットは変わらない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03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143</Words>
  <Application>Microsoft Office PowerPoint</Application>
  <PresentationFormat>ユーザー設定</PresentationFormat>
  <Paragraphs>45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15</cp:revision>
  <dcterms:created xsi:type="dcterms:W3CDTF">2015-12-27T07:41:14Z</dcterms:created>
  <dcterms:modified xsi:type="dcterms:W3CDTF">2016-04-17T14:53:22Z</dcterms:modified>
</cp:coreProperties>
</file>