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A9C2F5"/>
    <a:srgbClr val="326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4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45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13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0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13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65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38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06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58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5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19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8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BD72A-C37C-489F-BE19-E9D8AEBBA5DC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83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224180" y="1844823"/>
            <a:ext cx="4796092" cy="4608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err="1" smtClean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Minikube</a:t>
            </a:r>
            <a:r>
              <a:rPr lang="en-US" altLang="ja-JP" dirty="0" smtClean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 VM</a:t>
            </a:r>
            <a:endParaRPr lang="ja-JP" altLang="en-US" dirty="0">
              <a:solidFill>
                <a:schemeClr val="accent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" name="六角形 1"/>
          <p:cNvSpPr>
            <a:spLocks noChangeAspect="1"/>
          </p:cNvSpPr>
          <p:nvPr/>
        </p:nvSpPr>
        <p:spPr>
          <a:xfrm rot="5400000">
            <a:off x="2466513" y="2150112"/>
            <a:ext cx="4339008" cy="4016465"/>
          </a:xfrm>
          <a:prstGeom prst="hexagon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Impact" panose="020B0806030902050204" pitchFamily="34" charset="0"/>
              <a:ea typeface="Segoe UI Emoji" panose="020B0502040204020203" pitchFamily="34" charset="0"/>
              <a:cs typeface="Arial Unicode MS" panose="020B060402020202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771800" y="3942320"/>
            <a:ext cx="792088" cy="432048"/>
          </a:xfrm>
          <a:prstGeom prst="roundRect">
            <a:avLst/>
          </a:prstGeom>
          <a:solidFill>
            <a:srgbClr val="A9C2F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ja-JP" sz="1600" dirty="0">
                <a:latin typeface="Impact" panose="020B0806030902050204" pitchFamily="34" charset="0"/>
              </a:rPr>
              <a:t>Service</a:t>
            </a:r>
            <a:endParaRPr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289608" y="227917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Node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pic>
        <p:nvPicPr>
          <p:cNvPr id="1032" name="Picture 8" descr="C:\Users\kaitoy\Desktop\dancer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411" y="3785021"/>
            <a:ext cx="1300163" cy="1300163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cooon-mono.com/i/icon_11049/icon_110490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20" y="3794371"/>
            <a:ext cx="1099000" cy="10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角丸四角形 48"/>
          <p:cNvSpPr/>
          <p:nvPr/>
        </p:nvSpPr>
        <p:spPr>
          <a:xfrm>
            <a:off x="3851920" y="2824361"/>
            <a:ext cx="2592288" cy="2664296"/>
          </a:xfrm>
          <a:prstGeom prst="roundRect">
            <a:avLst/>
          </a:prstGeom>
          <a:solidFill>
            <a:srgbClr val="A9C2F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600" dirty="0">
                <a:latin typeface="Impact" panose="020B0806030902050204" pitchFamily="34" charset="0"/>
              </a:rPr>
              <a:t>Deployment</a:t>
            </a:r>
            <a:endParaRPr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4001914" y="3328417"/>
            <a:ext cx="1213222" cy="936104"/>
          </a:xfrm>
          <a:prstGeom prst="roundRect">
            <a:avLst/>
          </a:prstGeom>
          <a:solidFill>
            <a:srgbClr val="A9C2F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600" dirty="0">
                <a:latin typeface="Impact" panose="020B0806030902050204" pitchFamily="34" charset="0"/>
              </a:rPr>
              <a:t>Pod</a:t>
            </a:r>
            <a:endParaRPr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4115413" y="3726557"/>
            <a:ext cx="986225" cy="432048"/>
          </a:xfrm>
          <a:prstGeom prst="roundRect">
            <a:avLst/>
          </a:prstGeom>
          <a:solidFill>
            <a:srgbClr val="A9C2F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ja-JP" sz="1600" dirty="0" smtClean="0">
                <a:latin typeface="Impact" panose="020B0806030902050204" pitchFamily="34" charset="0"/>
              </a:rPr>
              <a:t>Container</a:t>
            </a:r>
            <a:endParaRPr lang="ja-JP" altLang="en-US" sz="1600" dirty="0">
              <a:latin typeface="Impact" panose="020B0806030902050204" pitchFamily="34" charset="0"/>
            </a:endParaRPr>
          </a:p>
        </p:txBody>
      </p:sp>
      <p:cxnSp>
        <p:nvCxnSpPr>
          <p:cNvPr id="53" name="カギ線コネクタ 52"/>
          <p:cNvCxnSpPr>
            <a:stCxn id="8" idx="1"/>
            <a:endCxn id="1034" idx="3"/>
          </p:cNvCxnSpPr>
          <p:nvPr/>
        </p:nvCxnSpPr>
        <p:spPr>
          <a:xfrm rot="10800000" flipV="1">
            <a:off x="2051720" y="4158343"/>
            <a:ext cx="720080" cy="185527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4001914" y="4408537"/>
            <a:ext cx="1213222" cy="936104"/>
          </a:xfrm>
          <a:prstGeom prst="roundRect">
            <a:avLst/>
          </a:prstGeom>
          <a:solidFill>
            <a:srgbClr val="A9C2F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600" dirty="0">
                <a:latin typeface="Impact" panose="020B0806030902050204" pitchFamily="34" charset="0"/>
              </a:rPr>
              <a:t>Pod</a:t>
            </a:r>
            <a:endParaRPr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4115413" y="4806677"/>
            <a:ext cx="986225" cy="432048"/>
          </a:xfrm>
          <a:prstGeom prst="roundRect">
            <a:avLst/>
          </a:prstGeom>
          <a:solidFill>
            <a:srgbClr val="A9C2F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ja-JP" sz="1600" dirty="0" smtClean="0">
                <a:latin typeface="Impact" panose="020B0806030902050204" pitchFamily="34" charset="0"/>
              </a:rPr>
              <a:t>Container</a:t>
            </a:r>
            <a:endParaRPr lang="ja-JP" altLang="en-US" sz="1600" dirty="0">
              <a:latin typeface="Impact" panose="020B0806030902050204" pitchFamily="34" charset="0"/>
            </a:endParaRPr>
          </a:p>
        </p:txBody>
      </p:sp>
      <p:cxnSp>
        <p:nvCxnSpPr>
          <p:cNvPr id="59" name="カギ線コネクタ 58"/>
          <p:cNvCxnSpPr>
            <a:stCxn id="51" idx="1"/>
            <a:endCxn id="8" idx="3"/>
          </p:cNvCxnSpPr>
          <p:nvPr/>
        </p:nvCxnSpPr>
        <p:spPr>
          <a:xfrm rot="10800000" flipV="1">
            <a:off x="3563888" y="3796468"/>
            <a:ext cx="438026" cy="361875"/>
          </a:xfrm>
          <a:prstGeom prst="bentConnector3">
            <a:avLst>
              <a:gd name="adj1" fmla="val 65947"/>
            </a:avLst>
          </a:prstGeom>
          <a:ln>
            <a:headEnd type="triangle"/>
            <a:tailEnd type="non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56" idx="1"/>
            <a:endCxn id="8" idx="3"/>
          </p:cNvCxnSpPr>
          <p:nvPr/>
        </p:nvCxnSpPr>
        <p:spPr>
          <a:xfrm rot="10800000">
            <a:off x="3563888" y="4158345"/>
            <a:ext cx="438026" cy="718245"/>
          </a:xfrm>
          <a:prstGeom prst="bentConnector3">
            <a:avLst>
              <a:gd name="adj1" fmla="val 65947"/>
            </a:avLst>
          </a:prstGeom>
          <a:ln>
            <a:headEnd type="triangle"/>
            <a:tailEnd type="non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角丸四角形 72"/>
          <p:cNvSpPr/>
          <p:nvPr/>
        </p:nvSpPr>
        <p:spPr>
          <a:xfrm>
            <a:off x="5353579" y="4048497"/>
            <a:ext cx="1018621" cy="432048"/>
          </a:xfrm>
          <a:prstGeom prst="roundRect">
            <a:avLst/>
          </a:prstGeom>
          <a:solidFill>
            <a:srgbClr val="A9C2F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ja-JP" sz="1600" dirty="0" err="1">
                <a:latin typeface="Impact" panose="020B0806030902050204" pitchFamily="34" charset="0"/>
              </a:rPr>
              <a:t>ReplicaSet</a:t>
            </a:r>
            <a:endParaRPr lang="ja-JP" altLang="en-US" sz="1600" dirty="0">
              <a:latin typeface="Impact" panose="020B0806030902050204" pitchFamily="34" charset="0"/>
            </a:endParaRPr>
          </a:p>
        </p:txBody>
      </p:sp>
      <p:cxnSp>
        <p:nvCxnSpPr>
          <p:cNvPr id="84" name="カギ線コネクタ 83"/>
          <p:cNvCxnSpPr>
            <a:stCxn id="51" idx="3"/>
            <a:endCxn id="73" idx="0"/>
          </p:cNvCxnSpPr>
          <p:nvPr/>
        </p:nvCxnSpPr>
        <p:spPr>
          <a:xfrm>
            <a:off x="5215136" y="3796469"/>
            <a:ext cx="647754" cy="252028"/>
          </a:xfrm>
          <a:prstGeom prst="bentConnector2">
            <a:avLst/>
          </a:prstGeom>
          <a:ln>
            <a:headEnd type="triangle"/>
            <a:tailEnd type="non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7" name="カギ線コネクタ 86"/>
          <p:cNvCxnSpPr>
            <a:stCxn id="56" idx="3"/>
            <a:endCxn id="73" idx="2"/>
          </p:cNvCxnSpPr>
          <p:nvPr/>
        </p:nvCxnSpPr>
        <p:spPr>
          <a:xfrm flipV="1">
            <a:off x="5215136" y="4480545"/>
            <a:ext cx="647754" cy="396044"/>
          </a:xfrm>
          <a:prstGeom prst="bentConnector2">
            <a:avLst/>
          </a:prstGeom>
          <a:ln>
            <a:headEnd type="triangle"/>
            <a:tailEnd type="non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57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10</Words>
  <Application>Microsoft Office PowerPoint</Application>
  <PresentationFormat>画面に合わせる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24</cp:revision>
  <dcterms:created xsi:type="dcterms:W3CDTF">2017-10-08T09:37:43Z</dcterms:created>
  <dcterms:modified xsi:type="dcterms:W3CDTF">2017-10-27T08:25:15Z</dcterms:modified>
</cp:coreProperties>
</file>