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A9C2F5"/>
    <a:srgbClr val="326D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120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D72A-C37C-489F-BE19-E9D8AEBBA5DC}" type="datetimeFigureOut">
              <a:rPr kumimoji="1" lang="ja-JP" altLang="en-US" smtClean="0"/>
              <a:t>2017/10/27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EE21-821B-4F60-A55A-2F395B794A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0457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D72A-C37C-489F-BE19-E9D8AEBBA5DC}" type="datetimeFigureOut">
              <a:rPr kumimoji="1" lang="ja-JP" altLang="en-US" smtClean="0"/>
              <a:t>2017/10/27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EE21-821B-4F60-A55A-2F395B794A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2131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D72A-C37C-489F-BE19-E9D8AEBBA5DC}" type="datetimeFigureOut">
              <a:rPr kumimoji="1" lang="ja-JP" altLang="en-US" smtClean="0"/>
              <a:t>2017/10/27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EE21-821B-4F60-A55A-2F395B794A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8301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D72A-C37C-489F-BE19-E9D8AEBBA5DC}" type="datetimeFigureOut">
              <a:rPr kumimoji="1" lang="ja-JP" altLang="en-US" smtClean="0"/>
              <a:t>2017/10/27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EE21-821B-4F60-A55A-2F395B794A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9132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D72A-C37C-489F-BE19-E9D8AEBBA5DC}" type="datetimeFigureOut">
              <a:rPr kumimoji="1" lang="ja-JP" altLang="en-US" smtClean="0"/>
              <a:t>2017/10/27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EE21-821B-4F60-A55A-2F395B794A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3659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D72A-C37C-489F-BE19-E9D8AEBBA5DC}" type="datetimeFigureOut">
              <a:rPr kumimoji="1" lang="ja-JP" altLang="en-US" smtClean="0"/>
              <a:t>2017/10/27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EE21-821B-4F60-A55A-2F395B794A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4383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D72A-C37C-489F-BE19-E9D8AEBBA5DC}" type="datetimeFigureOut">
              <a:rPr kumimoji="1" lang="ja-JP" altLang="en-US" smtClean="0"/>
              <a:t>2017/10/27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EE21-821B-4F60-A55A-2F395B794A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0065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D72A-C37C-489F-BE19-E9D8AEBBA5DC}" type="datetimeFigureOut">
              <a:rPr kumimoji="1" lang="ja-JP" altLang="en-US" smtClean="0"/>
              <a:t>2017/10/27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EE21-821B-4F60-A55A-2F395B794A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5583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D72A-C37C-489F-BE19-E9D8AEBBA5DC}" type="datetimeFigureOut">
              <a:rPr kumimoji="1" lang="ja-JP" altLang="en-US" smtClean="0"/>
              <a:t>2017/10/27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EE21-821B-4F60-A55A-2F395B794A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7456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D72A-C37C-489F-BE19-E9D8AEBBA5DC}" type="datetimeFigureOut">
              <a:rPr kumimoji="1" lang="ja-JP" altLang="en-US" smtClean="0"/>
              <a:t>2017/10/27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EE21-821B-4F60-A55A-2F395B794A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8190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D72A-C37C-489F-BE19-E9D8AEBBA5DC}" type="datetimeFigureOut">
              <a:rPr kumimoji="1" lang="ja-JP" altLang="en-US" smtClean="0"/>
              <a:t>2017/10/27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EE21-821B-4F60-A55A-2F395B794A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089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BD72A-C37C-489F-BE19-E9D8AEBBA5DC}" type="datetimeFigureOut">
              <a:rPr kumimoji="1" lang="ja-JP" altLang="en-US" smtClean="0"/>
              <a:t>2017/10/27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DEE21-821B-4F60-A55A-2F395B794A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183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六角形 37"/>
          <p:cNvSpPr>
            <a:spLocks noChangeAspect="1"/>
          </p:cNvSpPr>
          <p:nvPr/>
        </p:nvSpPr>
        <p:spPr>
          <a:xfrm rot="5400000">
            <a:off x="1789825" y="69525"/>
            <a:ext cx="3920703" cy="3629254"/>
          </a:xfrm>
          <a:prstGeom prst="hexagon">
            <a:avLst/>
          </a:prstGeom>
          <a:solidFill>
            <a:srgbClr val="326D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latin typeface="Impact" panose="020B0806030902050204" pitchFamily="34" charset="0"/>
              <a:ea typeface="Segoe UI Emoji" panose="020B0502040204020203" pitchFamily="34" charset="0"/>
              <a:cs typeface="Arial Unicode MS" panose="020B0604020202020204" pitchFamily="50" charset="-128"/>
            </a:endParaRPr>
          </a:p>
        </p:txBody>
      </p:sp>
      <p:sp>
        <p:nvSpPr>
          <p:cNvPr id="7" name="七角形 6"/>
          <p:cNvSpPr/>
          <p:nvPr/>
        </p:nvSpPr>
        <p:spPr>
          <a:xfrm>
            <a:off x="2096715" y="338188"/>
            <a:ext cx="3293760" cy="3069432"/>
          </a:xfrm>
          <a:prstGeom prst="heptagon">
            <a:avLst/>
          </a:prstGeom>
          <a:solidFill>
            <a:srgbClr val="326DE6"/>
          </a:solidFill>
          <a:ln cap="rnd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Impact" panose="020B0806030902050204" pitchFamily="34" charset="0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2" name="六角形 1"/>
          <p:cNvSpPr/>
          <p:nvPr/>
        </p:nvSpPr>
        <p:spPr>
          <a:xfrm rot="5400000">
            <a:off x="2307844" y="4028218"/>
            <a:ext cx="2892672" cy="2677643"/>
          </a:xfrm>
          <a:prstGeom prst="hexagon">
            <a:avLst/>
          </a:prstGeom>
          <a:solidFill>
            <a:srgbClr val="326D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latin typeface="Impact" panose="020B0806030902050204" pitchFamily="34" charset="0"/>
              <a:ea typeface="Segoe UI Emoji" panose="020B0502040204020203" pitchFamily="34" charset="0"/>
              <a:cs typeface="Arial Unicode MS" panose="020B0604020202020204" pitchFamily="50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3185362" y="2699139"/>
            <a:ext cx="1080120" cy="432048"/>
          </a:xfrm>
          <a:prstGeom prst="roundRect">
            <a:avLst/>
          </a:prstGeom>
          <a:solidFill>
            <a:srgbClr val="A9C2F5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>
                <a:latin typeface="Impact" panose="020B0806030902050204" pitchFamily="34" charset="0"/>
              </a:rPr>
              <a:t>kube-apiserver</a:t>
            </a:r>
            <a:endParaRPr kumimoji="1" lang="ja-JP" altLang="en-US" sz="1600" dirty="0">
              <a:latin typeface="Impact" panose="020B0806030902050204" pitchFamily="34" charset="0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588718" y="4715363"/>
            <a:ext cx="1080120" cy="432048"/>
          </a:xfrm>
          <a:prstGeom prst="roundRect">
            <a:avLst/>
          </a:prstGeom>
          <a:solidFill>
            <a:srgbClr val="A9C2F5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 smtClean="0">
                <a:latin typeface="Impact" panose="020B0806030902050204" pitchFamily="34" charset="0"/>
              </a:rPr>
              <a:t>kube</a:t>
            </a:r>
            <a:r>
              <a:rPr lang="en-US" altLang="ja-JP" sz="1600" dirty="0" smtClean="0">
                <a:latin typeface="Impact" panose="020B0806030902050204" pitchFamily="34" charset="0"/>
              </a:rPr>
              <a:t>-proxy</a:t>
            </a:r>
            <a:endParaRPr kumimoji="1" lang="ja-JP" altLang="en-US" sz="1600" dirty="0">
              <a:latin typeface="Impact" panose="020B0806030902050204" pitchFamily="34" charset="0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3844020" y="4715364"/>
            <a:ext cx="1080120" cy="432048"/>
          </a:xfrm>
          <a:prstGeom prst="roundRect">
            <a:avLst/>
          </a:prstGeom>
          <a:solidFill>
            <a:srgbClr val="A9C2F5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>
                <a:latin typeface="Impact" panose="020B0806030902050204" pitchFamily="34" charset="0"/>
              </a:rPr>
              <a:t>kubelet</a:t>
            </a:r>
            <a:endParaRPr kumimoji="1" lang="ja-JP" altLang="en-US" sz="1600" dirty="0">
              <a:latin typeface="Impact" panose="020B0806030902050204" pitchFamily="34" charset="0"/>
            </a:endParaRPr>
          </a:p>
        </p:txBody>
      </p:sp>
      <p:pic>
        <p:nvPicPr>
          <p:cNvPr id="1028" name="Picture 4" descr="C:\Users\kaitoy\Desktop\dock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729" y="5705169"/>
            <a:ext cx="1137355" cy="78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kaitoy\Desktop\dancer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3033" y="3563235"/>
            <a:ext cx="1300163" cy="1300163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icooon-mono.com/i/icon_11049/icon_110490_25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098" y="3572585"/>
            <a:ext cx="1099000" cy="109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カギ線コネクタ 12"/>
          <p:cNvCxnSpPr>
            <a:stCxn id="1034" idx="0"/>
            <a:endCxn id="8" idx="1"/>
          </p:cNvCxnSpPr>
          <p:nvPr/>
        </p:nvCxnSpPr>
        <p:spPr>
          <a:xfrm rot="5400000" flipH="1" flipV="1">
            <a:off x="1943269" y="2330492"/>
            <a:ext cx="657422" cy="1826764"/>
          </a:xfrm>
          <a:prstGeom prst="bentConnector2">
            <a:avLst/>
          </a:prstGeom>
          <a:ln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3407771" y="4146912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0F0F0"/>
                </a:solidFill>
                <a:latin typeface="Impact" panose="020B0806030902050204" pitchFamily="34" charset="0"/>
              </a:rPr>
              <a:t>Node</a:t>
            </a:r>
            <a:endParaRPr kumimoji="1" lang="ja-JP" altLang="en-US" dirty="0">
              <a:solidFill>
                <a:srgbClr val="F0F0F0"/>
              </a:solidFill>
              <a:latin typeface="Impact" panose="020B0806030902050204" pitchFamily="34" charset="0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3319440" y="546512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0F0F0"/>
                </a:solidFill>
                <a:latin typeface="Impact" panose="020B0806030902050204" pitchFamily="34" charset="0"/>
              </a:rPr>
              <a:t>Master</a:t>
            </a:r>
            <a:endParaRPr kumimoji="1" lang="ja-JP" altLang="en-US" dirty="0">
              <a:solidFill>
                <a:srgbClr val="F0F0F0"/>
              </a:solidFill>
              <a:latin typeface="Impact" panose="020B0806030902050204" pitchFamily="34" charset="0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310440" y="6051757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</a:rPr>
              <a:t>Docker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2" name="フローチャート : 磁気ディスク 31"/>
          <p:cNvSpPr/>
          <p:nvPr/>
        </p:nvSpPr>
        <p:spPr>
          <a:xfrm>
            <a:off x="2681306" y="906552"/>
            <a:ext cx="593896" cy="504056"/>
          </a:xfrm>
          <a:prstGeom prst="flowChartMagneticDisk">
            <a:avLst/>
          </a:prstGeom>
          <a:solidFill>
            <a:srgbClr val="A9C2F5"/>
          </a:solidFill>
          <a:ln w="317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600">
              <a:latin typeface="Impact" panose="020B0806030902050204" pitchFamily="34" charset="0"/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2917208" y="1122576"/>
            <a:ext cx="601504" cy="432048"/>
          </a:xfrm>
          <a:prstGeom prst="roundRect">
            <a:avLst/>
          </a:prstGeom>
          <a:solidFill>
            <a:srgbClr val="A9C2F5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 smtClean="0">
                <a:latin typeface="Impact" panose="020B0806030902050204" pitchFamily="34" charset="0"/>
              </a:rPr>
              <a:t>etcd</a:t>
            </a:r>
            <a:endParaRPr kumimoji="1" lang="ja-JP" altLang="en-US" sz="1600" dirty="0">
              <a:latin typeface="Impact" panose="020B0806030902050204" pitchFamily="34" charset="0"/>
            </a:endParaRPr>
          </a:p>
        </p:txBody>
      </p:sp>
      <p:cxnSp>
        <p:nvCxnSpPr>
          <p:cNvPr id="45" name="カギ線コネクタ 44"/>
          <p:cNvCxnSpPr>
            <a:stCxn id="8" idx="0"/>
            <a:endCxn id="3" idx="2"/>
          </p:cNvCxnSpPr>
          <p:nvPr/>
        </p:nvCxnSpPr>
        <p:spPr>
          <a:xfrm rot="16200000" flipV="1">
            <a:off x="2899434" y="1873151"/>
            <a:ext cx="1144515" cy="507462"/>
          </a:xfrm>
          <a:prstGeom prst="bentConnector3">
            <a:avLst>
              <a:gd name="adj1" fmla="val 66879"/>
            </a:avLst>
          </a:prstGeom>
          <a:ln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8" name="角丸四角形 47"/>
          <p:cNvSpPr/>
          <p:nvPr/>
        </p:nvSpPr>
        <p:spPr>
          <a:xfrm>
            <a:off x="3905442" y="1410608"/>
            <a:ext cx="1258279" cy="712315"/>
          </a:xfrm>
          <a:prstGeom prst="roundRect">
            <a:avLst/>
          </a:prstGeom>
          <a:solidFill>
            <a:srgbClr val="A9C2F5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>
                <a:latin typeface="Impact" panose="020B0806030902050204" pitchFamily="34" charset="0"/>
              </a:rPr>
              <a:t>kube</a:t>
            </a:r>
            <a:r>
              <a:rPr lang="en-US" altLang="ja-JP" sz="1600" dirty="0" smtClean="0">
                <a:latin typeface="Impact" panose="020B0806030902050204" pitchFamily="34" charset="0"/>
              </a:rPr>
              <a:t>-controller-manager</a:t>
            </a:r>
            <a:endParaRPr lang="ja-JP" altLang="en-US" sz="1600" dirty="0">
              <a:latin typeface="Impact" panose="020B0806030902050204" pitchFamily="34" charset="0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2213594" y="2015062"/>
            <a:ext cx="1080120" cy="432048"/>
          </a:xfrm>
          <a:prstGeom prst="roundRect">
            <a:avLst/>
          </a:prstGeom>
          <a:solidFill>
            <a:srgbClr val="A9C2F5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 smtClean="0">
                <a:latin typeface="Impact" panose="020B0806030902050204" pitchFamily="34" charset="0"/>
              </a:rPr>
              <a:t>kube</a:t>
            </a:r>
            <a:r>
              <a:rPr lang="en-US" altLang="ja-JP" sz="1600" dirty="0" smtClean="0">
                <a:latin typeface="Impact" panose="020B0806030902050204" pitchFamily="34" charset="0"/>
              </a:rPr>
              <a:t>-scheduler</a:t>
            </a:r>
            <a:endParaRPr kumimoji="1" lang="ja-JP" altLang="en-US" sz="1600" dirty="0">
              <a:latin typeface="Impact" panose="020B0806030902050204" pitchFamily="34" charset="0"/>
            </a:endParaRPr>
          </a:p>
        </p:txBody>
      </p:sp>
      <p:cxnSp>
        <p:nvCxnSpPr>
          <p:cNvPr id="55" name="カギ線コネクタ 54"/>
          <p:cNvCxnSpPr>
            <a:stCxn id="3" idx="3"/>
            <a:endCxn id="48" idx="1"/>
          </p:cNvCxnSpPr>
          <p:nvPr/>
        </p:nvCxnSpPr>
        <p:spPr>
          <a:xfrm>
            <a:off x="3518712" y="1338600"/>
            <a:ext cx="386730" cy="428166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8" name="カギ線コネクタ 57"/>
          <p:cNvCxnSpPr>
            <a:stCxn id="3" idx="1"/>
            <a:endCxn id="50" idx="0"/>
          </p:cNvCxnSpPr>
          <p:nvPr/>
        </p:nvCxnSpPr>
        <p:spPr>
          <a:xfrm rot="10800000" flipV="1">
            <a:off x="2753654" y="1338600"/>
            <a:ext cx="163554" cy="676462"/>
          </a:xfrm>
          <a:prstGeom prst="bentConnector2">
            <a:avLst/>
          </a:prstGeom>
          <a:ln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1" name="カギ線コネクタ 60"/>
          <p:cNvCxnSpPr>
            <a:stCxn id="50" idx="2"/>
            <a:endCxn id="8" idx="1"/>
          </p:cNvCxnSpPr>
          <p:nvPr/>
        </p:nvCxnSpPr>
        <p:spPr>
          <a:xfrm rot="16200000" flipH="1">
            <a:off x="2735482" y="2465282"/>
            <a:ext cx="468053" cy="431708"/>
          </a:xfrm>
          <a:prstGeom prst="bentConnector2">
            <a:avLst/>
          </a:prstGeom>
          <a:ln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4" name="カギ線コネクタ 63"/>
          <p:cNvCxnSpPr>
            <a:stCxn id="48" idx="2"/>
            <a:endCxn id="8" idx="3"/>
          </p:cNvCxnSpPr>
          <p:nvPr/>
        </p:nvCxnSpPr>
        <p:spPr>
          <a:xfrm rot="5400000">
            <a:off x="4003912" y="2384493"/>
            <a:ext cx="792240" cy="269100"/>
          </a:xfrm>
          <a:prstGeom prst="bentConnector2">
            <a:avLst/>
          </a:prstGeom>
          <a:ln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7" name="カギ線コネクタ 66"/>
          <p:cNvCxnSpPr>
            <a:stCxn id="8" idx="2"/>
            <a:endCxn id="10" idx="0"/>
          </p:cNvCxnSpPr>
          <p:nvPr/>
        </p:nvCxnSpPr>
        <p:spPr>
          <a:xfrm rot="16200000" flipH="1">
            <a:off x="3262663" y="3593946"/>
            <a:ext cx="1584177" cy="658658"/>
          </a:xfrm>
          <a:prstGeom prst="bentConnector3">
            <a:avLst>
              <a:gd name="adj1" fmla="val 33646"/>
            </a:avLst>
          </a:prstGeom>
          <a:ln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カギ線コネクタ 71"/>
          <p:cNvCxnSpPr>
            <a:stCxn id="10" idx="2"/>
            <a:endCxn id="1028" idx="3"/>
          </p:cNvCxnSpPr>
          <p:nvPr/>
        </p:nvCxnSpPr>
        <p:spPr>
          <a:xfrm rot="16200000" flipH="1">
            <a:off x="3926222" y="5605270"/>
            <a:ext cx="951721" cy="36004"/>
          </a:xfrm>
          <a:prstGeom prst="bentConnector4">
            <a:avLst>
              <a:gd name="adj1" fmla="val 29302"/>
              <a:gd name="adj2" fmla="val 1403794"/>
            </a:avLst>
          </a:prstGeom>
          <a:ln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6" name="カギ線コネクタ 75"/>
          <p:cNvCxnSpPr>
            <a:stCxn id="1034" idx="2"/>
            <a:endCxn id="9" idx="1"/>
          </p:cNvCxnSpPr>
          <p:nvPr/>
        </p:nvCxnSpPr>
        <p:spPr>
          <a:xfrm rot="16200000" flipH="1">
            <a:off x="1843757" y="4186426"/>
            <a:ext cx="259802" cy="1230120"/>
          </a:xfrm>
          <a:prstGeom prst="bentConnector2">
            <a:avLst/>
          </a:prstGeom>
          <a:ln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9" name="カギ線コネクタ 78"/>
          <p:cNvCxnSpPr>
            <a:stCxn id="9" idx="2"/>
            <a:endCxn id="1028" idx="0"/>
          </p:cNvCxnSpPr>
          <p:nvPr/>
        </p:nvCxnSpPr>
        <p:spPr>
          <a:xfrm rot="16200000" flipH="1">
            <a:off x="3211213" y="5064975"/>
            <a:ext cx="557758" cy="722629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9" name="六角形 108"/>
          <p:cNvSpPr>
            <a:spLocks noChangeAspect="1"/>
          </p:cNvSpPr>
          <p:nvPr/>
        </p:nvSpPr>
        <p:spPr>
          <a:xfrm rot="5400000">
            <a:off x="5692343" y="4289605"/>
            <a:ext cx="1359553" cy="1258492"/>
          </a:xfrm>
          <a:prstGeom prst="hexagon">
            <a:avLst/>
          </a:prstGeom>
          <a:solidFill>
            <a:srgbClr val="326D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latin typeface="Impact" panose="020B0806030902050204" pitchFamily="34" charset="0"/>
              <a:ea typeface="Segoe UI Emoji" panose="020B0502040204020203" pitchFamily="34" charset="0"/>
              <a:cs typeface="Arial Unicode MS" panose="020B0604020202020204" pitchFamily="50" charset="-128"/>
            </a:endParaRPr>
          </a:p>
        </p:txBody>
      </p:sp>
      <p:cxnSp>
        <p:nvCxnSpPr>
          <p:cNvPr id="110" name="カギ線コネクタ 109"/>
          <p:cNvCxnSpPr>
            <a:stCxn id="8" idx="2"/>
            <a:endCxn id="109" idx="3"/>
          </p:cNvCxnSpPr>
          <p:nvPr/>
        </p:nvCxnSpPr>
        <p:spPr>
          <a:xfrm rot="16200000" flipH="1">
            <a:off x="4494827" y="2361782"/>
            <a:ext cx="1107888" cy="2646698"/>
          </a:xfrm>
          <a:prstGeom prst="bentConnector3">
            <a:avLst>
              <a:gd name="adj1" fmla="val 47937"/>
            </a:avLst>
          </a:prstGeom>
          <a:ln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3" name="テキスト ボックス 112"/>
          <p:cNvSpPr txBox="1"/>
          <p:nvPr/>
        </p:nvSpPr>
        <p:spPr>
          <a:xfrm>
            <a:off x="6025711" y="4715363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0F0F0"/>
                </a:solidFill>
                <a:latin typeface="Impact" panose="020B0806030902050204" pitchFamily="34" charset="0"/>
              </a:rPr>
              <a:t>Node</a:t>
            </a:r>
            <a:endParaRPr kumimoji="1" lang="ja-JP" altLang="en-US" dirty="0">
              <a:solidFill>
                <a:srgbClr val="F0F0F0"/>
              </a:solidFill>
              <a:latin typeface="Impact" panose="020B0806030902050204" pitchFamily="34" charset="0"/>
            </a:endParaRPr>
          </a:p>
        </p:txBody>
      </p:sp>
      <p:sp>
        <p:nvSpPr>
          <p:cNvPr id="115" name="六角形 114"/>
          <p:cNvSpPr>
            <a:spLocks noChangeAspect="1"/>
          </p:cNvSpPr>
          <p:nvPr/>
        </p:nvSpPr>
        <p:spPr>
          <a:xfrm rot="5400000">
            <a:off x="7348687" y="4290839"/>
            <a:ext cx="1359553" cy="1258492"/>
          </a:xfrm>
          <a:prstGeom prst="hexagon">
            <a:avLst/>
          </a:prstGeom>
          <a:solidFill>
            <a:srgbClr val="326D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latin typeface="Impact" panose="020B0806030902050204" pitchFamily="34" charset="0"/>
              <a:ea typeface="Segoe UI Emoji" panose="020B0502040204020203" pitchFamily="34" charset="0"/>
              <a:cs typeface="Arial Unicode MS" panose="020B0604020202020204" pitchFamily="50" charset="-128"/>
            </a:endParaRPr>
          </a:p>
        </p:txBody>
      </p:sp>
      <p:sp>
        <p:nvSpPr>
          <p:cNvPr id="116" name="テキスト ボックス 115"/>
          <p:cNvSpPr txBox="1"/>
          <p:nvPr/>
        </p:nvSpPr>
        <p:spPr>
          <a:xfrm>
            <a:off x="7682055" y="4716597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0F0F0"/>
                </a:solidFill>
                <a:latin typeface="Impact" panose="020B0806030902050204" pitchFamily="34" charset="0"/>
              </a:rPr>
              <a:t>Node</a:t>
            </a:r>
            <a:endParaRPr kumimoji="1" lang="ja-JP" altLang="en-US" dirty="0">
              <a:solidFill>
                <a:srgbClr val="F0F0F0"/>
              </a:solidFill>
              <a:latin typeface="Impact" panose="020B0806030902050204" pitchFamily="34" charset="0"/>
            </a:endParaRPr>
          </a:p>
        </p:txBody>
      </p:sp>
      <p:cxnSp>
        <p:nvCxnSpPr>
          <p:cNvPr id="117" name="カギ線コネクタ 116"/>
          <p:cNvCxnSpPr>
            <a:stCxn id="8" idx="2"/>
          </p:cNvCxnSpPr>
          <p:nvPr/>
        </p:nvCxnSpPr>
        <p:spPr>
          <a:xfrm rot="16200000" flipH="1">
            <a:off x="5341877" y="1514732"/>
            <a:ext cx="1070132" cy="4303042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43" name="テキスト ボックス 1042"/>
          <p:cNvSpPr txBox="1"/>
          <p:nvPr/>
        </p:nvSpPr>
        <p:spPr>
          <a:xfrm>
            <a:off x="6171774" y="1184066"/>
            <a:ext cx="22733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Architecture of</a:t>
            </a:r>
          </a:p>
          <a:p>
            <a:r>
              <a:rPr kumimoji="1" lang="en-US" altLang="ja-JP" sz="24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Kubernetes 1.8</a:t>
            </a:r>
            <a:endParaRPr kumimoji="1" lang="ja-JP" altLang="en-US" sz="240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403768" y="-4956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0F0F0"/>
                </a:solidFill>
                <a:latin typeface="Impact" panose="020B0806030902050204" pitchFamily="34" charset="0"/>
              </a:rPr>
              <a:t>Node</a:t>
            </a:r>
            <a:endParaRPr kumimoji="1" lang="ja-JP" altLang="en-US" dirty="0">
              <a:solidFill>
                <a:srgbClr val="F0F0F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578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</TotalTime>
  <Words>16</Words>
  <Application>Microsoft Office PowerPoint</Application>
  <PresentationFormat>画面に合わせる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Windows ユーザー</dc:creator>
  <cp:lastModifiedBy>Windows ユーザー</cp:lastModifiedBy>
  <cp:revision>21</cp:revision>
  <dcterms:created xsi:type="dcterms:W3CDTF">2017-10-08T09:37:43Z</dcterms:created>
  <dcterms:modified xsi:type="dcterms:W3CDTF">2017-10-27T04:26:29Z</dcterms:modified>
</cp:coreProperties>
</file>