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 flipV="1">
            <a:off x="1333500" y="2157084"/>
            <a:ext cx="0" cy="15264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台形 109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円/楕円 138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 140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ワーキングツリーとインデックスとオブジェクト格納領域が同期している。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台形 54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60" name="直線矢印コネクタ 59"/>
          <p:cNvCxnSpPr>
            <a:stCxn id="56" idx="3"/>
            <a:endCxn id="58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3"/>
            <a:endCxn id="5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二等辺三角形 61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62" idx="3"/>
            <a:endCxn id="5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2" idx="3"/>
            <a:endCxn id="5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65" idx="4"/>
            <a:endCxn id="62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0" name="メモ 6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6" name="メモ 75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コネクタ 80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84" name="メモ 8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円/楕円 92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二等辺三角形 93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新しい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New.java</a:t>
            </a:r>
            <a:r>
              <a:rPr lang="ja-JP" altLang="en-US" dirty="0" smtClean="0"/>
              <a:t>を追加。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r>
              <a:rPr lang="ja-JP" altLang="en-US" dirty="0" smtClean="0"/>
              <a:t>」すると</a:t>
            </a:r>
            <a:r>
              <a:rPr lang="ja-JP" altLang="en-US" dirty="0" smtClean="0"/>
              <a:t>「</a:t>
            </a:r>
            <a:r>
              <a:rPr lang="en-US" altLang="ja-JP" dirty="0" smtClean="0"/>
              <a:t>Untracked files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7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84" name="正方形/長方形 183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台形 189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92" name="正方形/長方形 191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3" name="角丸四角形 192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94" name="角丸四角形 193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95" name="直線矢印コネクタ 194"/>
          <p:cNvCxnSpPr>
            <a:stCxn id="191" idx="3"/>
            <a:endCxn id="193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192" idx="3"/>
            <a:endCxn id="194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二等辺三角形 196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8" name="直線矢印コネクタ 197"/>
          <p:cNvCxnSpPr>
            <a:stCxn id="197" idx="3"/>
            <a:endCxn id="193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3"/>
            <a:endCxn id="194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円/楕円 199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矢印コネクタ 200"/>
          <p:cNvCxnSpPr>
            <a:stCxn id="200" idx="4"/>
            <a:endCxn id="197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205" name="メモ 20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208" name="メモ 20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コネクタ 20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正方形/長方形 210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2" name="グループ化 211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213" name="メモ 21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角丸四角形 214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216" name="正方形/長方形 215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7" name="直線矢印コネクタ 216"/>
          <p:cNvCxnSpPr>
            <a:stCxn id="216" idx="3"/>
            <a:endCxn id="215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二等辺三角形 22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角丸四角形 22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正方形/長方形 22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正方形/長方形 22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New.java</a:t>
            </a:r>
            <a:r>
              <a:rPr lang="ja-JP" altLang="en-US" dirty="0" smtClean="0"/>
              <a:t>」を実行した。オブジェクト格納領域にブロブが追加され、インデックスにも情報が追加された。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status</a:t>
            </a:r>
            <a:r>
              <a:rPr kumimoji="1" lang="ja-JP" altLang="en-US" dirty="0" smtClean="0"/>
              <a:t>」すると、「</a:t>
            </a:r>
            <a:r>
              <a:rPr lang="en-US" altLang="ja-JP" dirty="0"/>
              <a:t>new 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9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1" name="直線コネクタ 150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6" name="台形 15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61" name="直線矢印コネクタ 160"/>
          <p:cNvCxnSpPr>
            <a:stCxn id="157" idx="3"/>
            <a:endCxn id="159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8" idx="3"/>
            <a:endCxn id="160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二等辺三角形 162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矢印コネクタ 163"/>
          <p:cNvCxnSpPr>
            <a:stCxn id="163" idx="3"/>
            <a:endCxn id="159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3" idx="3"/>
            <a:endCxn id="160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>
            <a:stCxn id="166" idx="4"/>
            <a:endCxn id="163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71" name="メモ 170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74" name="メモ 17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179" name="メモ 178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角丸四角形 180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182" name="正方形/長方形 181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線矢印コネクタ 182"/>
          <p:cNvCxnSpPr>
            <a:stCxn id="182" idx="3"/>
            <a:endCxn id="181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二等辺三角形 18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矢印コネクタ 184"/>
          <p:cNvCxnSpPr>
            <a:stCxn id="184" idx="3"/>
            <a:endCxn id="159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184" idx="3"/>
            <a:endCxn id="160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84" idx="3"/>
            <a:endCxn id="181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矢印コネクタ 188"/>
          <p:cNvCxnSpPr>
            <a:stCxn id="188" idx="2"/>
            <a:endCxn id="166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188" idx="4"/>
            <a:endCxn id="18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二等辺三角形 191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」を実行した。インデックスをもとに新しいツリーオブジェクトが生成され、それを指すコミットオブジェクトも生成された。</a:t>
            </a:r>
            <a:endParaRPr lang="en-US" altLang="ja-JP" dirty="0" smtClean="0"/>
          </a:p>
          <a:p>
            <a:r>
              <a:rPr lang="ja-JP" altLang="en-US" dirty="0"/>
              <a:t>ワーキングツリーとインデックスとオブジェクト格納領域が同期している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3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1" name="直線コネクタ 150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6" name="台形 15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61" name="直線矢印コネクタ 160"/>
          <p:cNvCxnSpPr>
            <a:stCxn id="157" idx="3"/>
            <a:endCxn id="159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8" idx="3"/>
            <a:endCxn id="160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二等辺三角形 162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矢印コネクタ 163"/>
          <p:cNvCxnSpPr>
            <a:stCxn id="163" idx="3"/>
            <a:endCxn id="159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3" idx="3"/>
            <a:endCxn id="160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>
            <a:stCxn id="166" idx="4"/>
            <a:endCxn id="163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71" name="メモ 170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74" name="メモ 17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179" name="メモ 178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角丸四角形 180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182" name="正方形/長方形 181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線矢印コネクタ 182"/>
          <p:cNvCxnSpPr>
            <a:stCxn id="182" idx="3"/>
            <a:endCxn id="181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二等辺三角形 18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矢印コネクタ 184"/>
          <p:cNvCxnSpPr>
            <a:stCxn id="184" idx="3"/>
            <a:endCxn id="159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184" idx="3"/>
            <a:endCxn id="160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84" idx="3"/>
            <a:endCxn id="181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矢印コネクタ 188"/>
          <p:cNvCxnSpPr>
            <a:stCxn id="188" idx="2"/>
            <a:endCxn id="166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188" idx="4"/>
            <a:endCxn id="18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二等辺三角形 191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Readme.md</a:t>
            </a:r>
            <a:r>
              <a:rPr lang="ja-JP" altLang="en-US" dirty="0" smtClean="0"/>
              <a:t>を編集した。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r>
              <a:rPr lang="ja-JP" altLang="en-US" dirty="0" smtClean="0"/>
              <a:t>」すると「</a:t>
            </a:r>
            <a:r>
              <a:rPr lang="en-US" altLang="ja-JP" dirty="0"/>
              <a:t>Changes not staged for commit</a:t>
            </a:r>
            <a:r>
              <a:rPr lang="ja-JP" altLang="en-US" dirty="0" smtClean="0"/>
              <a:t>」の「</a:t>
            </a:r>
            <a:r>
              <a:rPr lang="en-US" altLang="ja-JP" dirty="0"/>
              <a:t>modified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が表示される状態。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00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54" idx="2"/>
          </p:cNvCxnSpPr>
          <p:nvPr/>
        </p:nvCxnSpPr>
        <p:spPr>
          <a:xfrm flipV="1">
            <a:off x="3385140" y="5188754"/>
            <a:ext cx="491783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Readme.md</a:t>
            </a:r>
            <a:r>
              <a:rPr lang="ja-JP" altLang="en-US" dirty="0" smtClean="0"/>
              <a:t>」を実行した。オブジェクト格納領域にブロブが追加され、インデックスが更新された。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status</a:t>
            </a:r>
            <a:r>
              <a:rPr kumimoji="1" lang="ja-JP" altLang="en-US" dirty="0" smtClean="0"/>
              <a:t>」すると、「</a:t>
            </a:r>
            <a:r>
              <a:rPr lang="en-US" altLang="ja-JP" dirty="0"/>
              <a:t>Changes to be committed</a:t>
            </a:r>
            <a:r>
              <a:rPr kumimoji="1" lang="ja-JP" altLang="en-US" dirty="0" smtClean="0"/>
              <a:t>」の「</a:t>
            </a:r>
            <a:r>
              <a:rPr lang="en-US" altLang="ja-JP" dirty="0"/>
              <a:t>modified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45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ワーキングツリー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54" idx="2"/>
          </p:cNvCxnSpPr>
          <p:nvPr/>
        </p:nvCxnSpPr>
        <p:spPr>
          <a:xfrm flipV="1">
            <a:off x="3385140" y="5188754"/>
            <a:ext cx="491783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二等辺三角形 49"/>
          <p:cNvSpPr/>
          <p:nvPr/>
        </p:nvSpPr>
        <p:spPr>
          <a:xfrm>
            <a:off x="7410338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>
            <a:stCxn id="50" idx="3"/>
            <a:endCxn id="54" idx="0"/>
          </p:cNvCxnSpPr>
          <p:nvPr/>
        </p:nvCxnSpPr>
        <p:spPr>
          <a:xfrm>
            <a:off x="7788338" y="4180145"/>
            <a:ext cx="514641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0" idx="3"/>
            <a:endCxn id="40" idx="0"/>
          </p:cNvCxnSpPr>
          <p:nvPr/>
        </p:nvCxnSpPr>
        <p:spPr>
          <a:xfrm flipH="1">
            <a:off x="7064451" y="4180145"/>
            <a:ext cx="723887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0" idx="3"/>
            <a:endCxn id="29" idx="0"/>
          </p:cNvCxnSpPr>
          <p:nvPr/>
        </p:nvCxnSpPr>
        <p:spPr>
          <a:xfrm flipH="1">
            <a:off x="5832350" y="4180145"/>
            <a:ext cx="195598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7518338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stCxn id="63" idx="2"/>
            <a:endCxn id="49" idx="6"/>
          </p:cNvCxnSpPr>
          <p:nvPr/>
        </p:nvCxnSpPr>
        <p:spPr>
          <a:xfrm flipH="1">
            <a:off x="6786403" y="2867737"/>
            <a:ext cx="73193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3" idx="4"/>
            <a:endCxn id="50" idx="0"/>
          </p:cNvCxnSpPr>
          <p:nvPr/>
        </p:nvCxnSpPr>
        <p:spPr>
          <a:xfrm>
            <a:off x="7788338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」を実行した。インデックスをもとに新しいツリーオブジェクトが生成され、それを指すコミットオブジェクトも生成された。</a:t>
            </a:r>
            <a:endParaRPr lang="en-US" altLang="ja-JP" dirty="0" smtClean="0"/>
          </a:p>
          <a:p>
            <a:r>
              <a:rPr lang="ja-JP" altLang="en-US" dirty="0"/>
              <a:t>ワーキングツリーとインデックスとオブジェクト格納領域が同期している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87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416</Words>
  <Application>Microsoft Office PowerPoint</Application>
  <PresentationFormat>画面に合わせる (4:3)</PresentationFormat>
  <Paragraphs>143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14</cp:revision>
  <dcterms:created xsi:type="dcterms:W3CDTF">2015-12-27T01:04:16Z</dcterms:created>
  <dcterms:modified xsi:type="dcterms:W3CDTF">2015-12-27T05:52:21Z</dcterms:modified>
</cp:coreProperties>
</file>