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3" r:id="rId5"/>
  </p:sldIdLst>
  <p:sldSz cx="9145588" cy="61214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176" y="-102"/>
      </p:cViewPr>
      <p:guideLst>
        <p:guide orient="horz" pos="1929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919" y="1901602"/>
            <a:ext cx="7773750" cy="1312134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838" y="3468793"/>
            <a:ext cx="6401912" cy="15643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92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68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30556" y="245141"/>
            <a:ext cx="2057757" cy="522302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85" y="245141"/>
            <a:ext cx="6020845" cy="522302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21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28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438" y="3933567"/>
            <a:ext cx="7773750" cy="12157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438" y="2594513"/>
            <a:ext cx="7773750" cy="133905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64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81" y="1428327"/>
            <a:ext cx="4039301" cy="40398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9012" y="1428327"/>
            <a:ext cx="4039301" cy="40398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08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79" y="1370231"/>
            <a:ext cx="4040890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79" y="1941280"/>
            <a:ext cx="4040890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837" y="1370231"/>
            <a:ext cx="4042477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837" y="1941280"/>
            <a:ext cx="4042477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4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97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54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85" y="243723"/>
            <a:ext cx="3008835" cy="1037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671" y="243724"/>
            <a:ext cx="5112638" cy="52244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85" y="1280961"/>
            <a:ext cx="3008835" cy="41872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39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04" y="4284980"/>
            <a:ext cx="5487353" cy="5058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604" y="546960"/>
            <a:ext cx="5487353" cy="3672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604" y="4790848"/>
            <a:ext cx="5487353" cy="718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6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85" y="245141"/>
            <a:ext cx="8231029" cy="1020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85" y="1428327"/>
            <a:ext cx="8231029" cy="40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80" y="5673633"/>
            <a:ext cx="2133971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748" y="5673633"/>
            <a:ext cx="2896103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4343" y="5673633"/>
            <a:ext cx="2133971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07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円/楕円 96"/>
          <p:cNvSpPr/>
          <p:nvPr/>
        </p:nvSpPr>
        <p:spPr>
          <a:xfrm>
            <a:off x="1259632" y="292638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98" name="直線矢印コネクタ 97"/>
          <p:cNvCxnSpPr>
            <a:stCxn id="99" idx="2"/>
            <a:endCxn id="97" idx="6"/>
          </p:cNvCxnSpPr>
          <p:nvPr/>
        </p:nvCxnSpPr>
        <p:spPr>
          <a:xfrm flipH="1">
            <a:off x="1799632" y="3196382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円/楕円 98"/>
          <p:cNvSpPr/>
          <p:nvPr/>
        </p:nvSpPr>
        <p:spPr>
          <a:xfrm>
            <a:off x="2231800" y="292638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100" name="円/楕円 99"/>
          <p:cNvSpPr/>
          <p:nvPr/>
        </p:nvSpPr>
        <p:spPr>
          <a:xfrm>
            <a:off x="3203968" y="292638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101" name="直線矢印コネクタ 100"/>
          <p:cNvCxnSpPr>
            <a:stCxn id="100" idx="2"/>
            <a:endCxn id="99" idx="6"/>
          </p:cNvCxnSpPr>
          <p:nvPr/>
        </p:nvCxnSpPr>
        <p:spPr>
          <a:xfrm flipH="1">
            <a:off x="2771800" y="3196382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/>
          <p:nvPr/>
        </p:nvCxnSpPr>
        <p:spPr>
          <a:xfrm flipH="1">
            <a:off x="4444048" y="2420888"/>
            <a:ext cx="428406" cy="50549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正方形/長方形 102"/>
          <p:cNvSpPr/>
          <p:nvPr/>
        </p:nvSpPr>
        <p:spPr>
          <a:xfrm>
            <a:off x="4872454" y="2132856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104" name="円/楕円 103"/>
          <p:cNvSpPr/>
          <p:nvPr/>
        </p:nvSpPr>
        <p:spPr>
          <a:xfrm>
            <a:off x="4158074" y="292638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105" name="直線矢印コネクタ 104"/>
          <p:cNvCxnSpPr>
            <a:stCxn id="104" idx="2"/>
            <a:endCxn id="100" idx="6"/>
          </p:cNvCxnSpPr>
          <p:nvPr/>
        </p:nvCxnSpPr>
        <p:spPr>
          <a:xfrm flipH="1">
            <a:off x="3743968" y="3196382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>
            <a:stCxn id="107" idx="1"/>
          </p:cNvCxnSpPr>
          <p:nvPr/>
        </p:nvCxnSpPr>
        <p:spPr>
          <a:xfrm flipH="1" flipV="1">
            <a:off x="4057650" y="4327120"/>
            <a:ext cx="450080" cy="50405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正方形/長方形 106"/>
          <p:cNvSpPr/>
          <p:nvPr/>
        </p:nvSpPr>
        <p:spPr>
          <a:xfrm>
            <a:off x="4507730" y="4687160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err="1"/>
              <a:t>bugfix</a:t>
            </a:r>
            <a:endParaRPr lang="ja-JP" altLang="en-US" dirty="0"/>
          </a:p>
        </p:txBody>
      </p:sp>
      <p:sp>
        <p:nvSpPr>
          <p:cNvPr id="108" name="円/楕円 107"/>
          <p:cNvSpPr/>
          <p:nvPr/>
        </p:nvSpPr>
        <p:spPr>
          <a:xfrm>
            <a:off x="2851606" y="3787120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X</a:t>
            </a:r>
            <a:endParaRPr lang="ja-JP" altLang="en-US" dirty="0"/>
          </a:p>
        </p:txBody>
      </p:sp>
      <p:cxnSp>
        <p:nvCxnSpPr>
          <p:cNvPr id="109" name="直線矢印コネクタ 108"/>
          <p:cNvCxnSpPr>
            <a:stCxn id="108" idx="1"/>
          </p:cNvCxnSpPr>
          <p:nvPr/>
        </p:nvCxnSpPr>
        <p:spPr>
          <a:xfrm flipH="1" flipV="1">
            <a:off x="2484463" y="3466382"/>
            <a:ext cx="446224" cy="3998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円/楕円 109"/>
          <p:cNvSpPr/>
          <p:nvPr/>
        </p:nvSpPr>
        <p:spPr>
          <a:xfrm>
            <a:off x="3803847" y="3787120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Y</a:t>
            </a:r>
            <a:endParaRPr lang="ja-JP" altLang="en-US" dirty="0"/>
          </a:p>
        </p:txBody>
      </p:sp>
      <p:cxnSp>
        <p:nvCxnSpPr>
          <p:cNvPr id="111" name="直線矢印コネクタ 110"/>
          <p:cNvCxnSpPr>
            <a:stCxn id="110" idx="2"/>
          </p:cNvCxnSpPr>
          <p:nvPr/>
        </p:nvCxnSpPr>
        <p:spPr>
          <a:xfrm flipH="1">
            <a:off x="3389741" y="4057120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ja-JP" altLang="en-US" b="1" dirty="0">
                <a:ea typeface="ＭＳ ゴシック" panose="020B0609070205080204" pitchFamily="49" charset="-128"/>
              </a:rPr>
              <a:t>初期状態。</a:t>
            </a:r>
          </a:p>
          <a:p>
            <a:r>
              <a:rPr lang="en-US" altLang="ja-JP" b="1" dirty="0">
                <a:ea typeface="ＭＳ ゴシック" panose="020B0609070205080204" pitchFamily="49" charset="-128"/>
              </a:rPr>
              <a:t>m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aster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</a:t>
            </a:r>
            <a:r>
              <a:rPr lang="ja-JP" altLang="en-US" b="1" dirty="0">
                <a:ea typeface="ＭＳ ゴシック" panose="020B0609070205080204" pitchFamily="49" charset="-128"/>
              </a:rPr>
              <a:t>の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コミット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B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を</a:t>
            </a:r>
            <a:r>
              <a:rPr lang="ja-JP" altLang="en-US" b="1" dirty="0">
                <a:ea typeface="ＭＳ ゴシック" panose="020B0609070205080204" pitchFamily="49" charset="-128"/>
              </a:rPr>
              <a:t>起点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に </a:t>
            </a:r>
            <a:r>
              <a:rPr lang="en-US" altLang="ja-JP" b="1" dirty="0" err="1" smtClean="0">
                <a:ea typeface="ＭＳ ゴシック" panose="020B0609070205080204" pitchFamily="49" charset="-128"/>
              </a:rPr>
              <a:t>bugfix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</a:t>
            </a:r>
            <a:r>
              <a:rPr lang="ja-JP" altLang="en-US" b="1" dirty="0">
                <a:ea typeface="ＭＳ ゴシック" panose="020B0609070205080204" pitchFamily="49" charset="-128"/>
              </a:rPr>
              <a:t>が作られた後、</a:t>
            </a:r>
          </a:p>
          <a:p>
            <a:r>
              <a:rPr lang="en-US" altLang="ja-JP" b="1" dirty="0" err="1">
                <a:ea typeface="ＭＳ ゴシック" panose="020B0609070205080204" pitchFamily="49" charset="-128"/>
              </a:rPr>
              <a:t>b</a:t>
            </a:r>
            <a:r>
              <a:rPr lang="en-US" altLang="ja-JP" b="1" dirty="0" err="1" smtClean="0">
                <a:ea typeface="ＭＳ ゴシック" panose="020B0609070205080204" pitchFamily="49" charset="-128"/>
              </a:rPr>
              <a:t>ugfix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</a:t>
            </a:r>
            <a:r>
              <a:rPr lang="ja-JP" altLang="en-US" b="1" dirty="0">
                <a:ea typeface="ＭＳ ゴシック" panose="020B0609070205080204" pitchFamily="49" charset="-128"/>
              </a:rPr>
              <a:t>へのコミット追加と並行して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en-US" altLang="ja-JP" b="1" dirty="0">
                <a:ea typeface="ＭＳ ゴシック" panose="020B0609070205080204" pitchFamily="49" charset="-128"/>
              </a:rPr>
              <a:t>m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aster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</a:t>
            </a:r>
            <a:r>
              <a:rPr lang="ja-JP" altLang="en-US" b="1" dirty="0">
                <a:ea typeface="ＭＳ ゴシック" panose="020B0609070205080204" pitchFamily="49" charset="-128"/>
              </a:rPr>
              <a:t>にもコミットが追加されている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758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円/楕円 54"/>
          <p:cNvSpPr/>
          <p:nvPr/>
        </p:nvSpPr>
        <p:spPr>
          <a:xfrm>
            <a:off x="1259632" y="292638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56" name="直線矢印コネクタ 55"/>
          <p:cNvCxnSpPr>
            <a:stCxn id="57" idx="2"/>
            <a:endCxn id="55" idx="6"/>
          </p:cNvCxnSpPr>
          <p:nvPr/>
        </p:nvCxnSpPr>
        <p:spPr>
          <a:xfrm flipH="1">
            <a:off x="1799632" y="3196382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円/楕円 56"/>
          <p:cNvSpPr/>
          <p:nvPr/>
        </p:nvSpPr>
        <p:spPr>
          <a:xfrm>
            <a:off x="2231800" y="292638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58" name="円/楕円 57"/>
          <p:cNvSpPr/>
          <p:nvPr/>
        </p:nvSpPr>
        <p:spPr>
          <a:xfrm>
            <a:off x="3203968" y="292638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59" name="直線矢印コネクタ 58"/>
          <p:cNvCxnSpPr>
            <a:stCxn id="58" idx="2"/>
            <a:endCxn id="57" idx="6"/>
          </p:cNvCxnSpPr>
          <p:nvPr/>
        </p:nvCxnSpPr>
        <p:spPr>
          <a:xfrm flipH="1">
            <a:off x="2771800" y="3196382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flipH="1">
            <a:off x="5380092" y="2420888"/>
            <a:ext cx="428406" cy="50549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/>
          <p:cNvSpPr/>
          <p:nvPr/>
        </p:nvSpPr>
        <p:spPr>
          <a:xfrm>
            <a:off x="5808498" y="2132856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62" name="円/楕円 61"/>
          <p:cNvSpPr/>
          <p:nvPr/>
        </p:nvSpPr>
        <p:spPr>
          <a:xfrm>
            <a:off x="4158074" y="292638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63" name="直線矢印コネクタ 62"/>
          <p:cNvCxnSpPr>
            <a:stCxn id="62" idx="2"/>
            <a:endCxn id="58" idx="6"/>
          </p:cNvCxnSpPr>
          <p:nvPr/>
        </p:nvCxnSpPr>
        <p:spPr>
          <a:xfrm flipH="1">
            <a:off x="3743968" y="3196382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65" idx="1"/>
          </p:cNvCxnSpPr>
          <p:nvPr/>
        </p:nvCxnSpPr>
        <p:spPr>
          <a:xfrm flipH="1" flipV="1">
            <a:off x="4057650" y="4327120"/>
            <a:ext cx="450080" cy="50405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4507730" y="4687160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err="1"/>
              <a:t>bugfix</a:t>
            </a:r>
            <a:endParaRPr lang="ja-JP" altLang="en-US" dirty="0"/>
          </a:p>
        </p:txBody>
      </p:sp>
      <p:sp>
        <p:nvSpPr>
          <p:cNvPr id="66" name="円/楕円 65"/>
          <p:cNvSpPr/>
          <p:nvPr/>
        </p:nvSpPr>
        <p:spPr>
          <a:xfrm>
            <a:off x="2851606" y="3787120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X</a:t>
            </a:r>
            <a:endParaRPr lang="ja-JP" altLang="en-US" dirty="0"/>
          </a:p>
        </p:txBody>
      </p:sp>
      <p:cxnSp>
        <p:nvCxnSpPr>
          <p:cNvPr id="67" name="直線矢印コネクタ 66"/>
          <p:cNvCxnSpPr>
            <a:stCxn id="66" idx="1"/>
          </p:cNvCxnSpPr>
          <p:nvPr/>
        </p:nvCxnSpPr>
        <p:spPr>
          <a:xfrm flipH="1" flipV="1">
            <a:off x="2484463" y="3466382"/>
            <a:ext cx="446224" cy="3998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円/楕円 67"/>
          <p:cNvSpPr/>
          <p:nvPr/>
        </p:nvSpPr>
        <p:spPr>
          <a:xfrm>
            <a:off x="3803847" y="3787120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Y</a:t>
            </a:r>
            <a:endParaRPr lang="ja-JP" altLang="en-US" dirty="0"/>
          </a:p>
        </p:txBody>
      </p:sp>
      <p:cxnSp>
        <p:nvCxnSpPr>
          <p:cNvPr id="69" name="直線矢印コネクタ 68"/>
          <p:cNvCxnSpPr>
            <a:stCxn id="68" idx="2"/>
          </p:cNvCxnSpPr>
          <p:nvPr/>
        </p:nvCxnSpPr>
        <p:spPr>
          <a:xfrm flipH="1">
            <a:off x="3389741" y="4057120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円/楕円 69"/>
          <p:cNvSpPr/>
          <p:nvPr/>
        </p:nvSpPr>
        <p:spPr>
          <a:xfrm>
            <a:off x="5113340" y="292638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E</a:t>
            </a:r>
            <a:endParaRPr lang="ja-JP" altLang="en-US" dirty="0"/>
          </a:p>
        </p:txBody>
      </p:sp>
      <p:cxnSp>
        <p:nvCxnSpPr>
          <p:cNvPr id="71" name="直線矢印コネクタ 70"/>
          <p:cNvCxnSpPr>
            <a:stCxn id="70" idx="2"/>
          </p:cNvCxnSpPr>
          <p:nvPr/>
        </p:nvCxnSpPr>
        <p:spPr>
          <a:xfrm flipH="1">
            <a:off x="4699234" y="3196382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70" idx="3"/>
            <a:endCxn id="68" idx="6"/>
          </p:cNvCxnSpPr>
          <p:nvPr/>
        </p:nvCxnSpPr>
        <p:spPr>
          <a:xfrm flipH="1">
            <a:off x="4343847" y="3387301"/>
            <a:ext cx="848574" cy="6698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en-US" altLang="ja-JP" b="1" dirty="0">
                <a:ea typeface="ＭＳ ゴシック" panose="020B0609070205080204" pitchFamily="49" charset="-128"/>
              </a:rPr>
              <a:t>m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aster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</a:t>
            </a:r>
            <a:r>
              <a:rPr lang="ja-JP" altLang="en-US" b="1" dirty="0">
                <a:ea typeface="ＭＳ ゴシック" panose="020B0609070205080204" pitchFamily="49" charset="-128"/>
              </a:rPr>
              <a:t>をチェックアウトして、「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merge </a:t>
            </a:r>
            <a:r>
              <a:rPr lang="en-US" altLang="ja-JP" b="1" dirty="0" err="1">
                <a:ea typeface="ＭＳ ゴシック" panose="020B0609070205080204" pitchFamily="49" charset="-128"/>
              </a:rPr>
              <a:t>bugfix</a:t>
            </a:r>
            <a:r>
              <a:rPr lang="ja-JP" altLang="en-US" b="1" dirty="0">
                <a:ea typeface="ＭＳ ゴシック" panose="020B0609070205080204" pitchFamily="49" charset="-128"/>
              </a:rPr>
              <a:t>」を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実行。</a:t>
            </a:r>
            <a:endParaRPr lang="ja-JP" altLang="en-US" b="1" dirty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マージコミット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E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が</a:t>
            </a:r>
            <a:r>
              <a:rPr lang="ja-JP" altLang="en-US" b="1" dirty="0">
                <a:ea typeface="ＭＳ ゴシック" panose="020B0609070205080204" pitchFamily="49" charset="-128"/>
              </a:rPr>
              <a:t>作られ、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master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ブランチは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E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を</a:t>
            </a:r>
            <a:r>
              <a:rPr lang="ja-JP" altLang="en-US" b="1" dirty="0">
                <a:ea typeface="ＭＳ ゴシック" panose="020B0609070205080204" pitchFamily="49" charset="-128"/>
              </a:rPr>
              <a:t>指すよう更新された。</a:t>
            </a:r>
          </a:p>
          <a:p>
            <a:r>
              <a:rPr lang="ja-JP" altLang="en-US" b="1" dirty="0">
                <a:ea typeface="ＭＳ ゴシック" panose="020B0609070205080204" pitchFamily="49" charset="-128"/>
              </a:rPr>
              <a:t>これ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で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master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</a:t>
            </a:r>
            <a:r>
              <a:rPr lang="ja-JP" altLang="en-US" b="1" dirty="0">
                <a:ea typeface="ＭＳ ゴシック" panose="020B0609070205080204" pitchFamily="49" charset="-128"/>
              </a:rPr>
              <a:t>に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コミット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X</a:t>
            </a:r>
            <a:r>
              <a:rPr lang="ja-JP" altLang="en-US" b="1" dirty="0" err="1">
                <a:ea typeface="ＭＳ ゴシック" panose="020B0609070205080204" pitchFamily="49" charset="-128"/>
              </a:rPr>
              <a:t>、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Y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が</a:t>
            </a:r>
            <a:r>
              <a:rPr lang="ja-JP" altLang="en-US" b="1" dirty="0">
                <a:ea typeface="ＭＳ ゴシック" panose="020B0609070205080204" pitchFamily="49" charset="-128"/>
              </a:rPr>
              <a:t>取り込まれた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881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en-US" altLang="ja-JP" b="1" dirty="0">
                <a:ea typeface="ＭＳ ゴシック" panose="020B0609070205080204" pitchFamily="49" charset="-128"/>
              </a:rPr>
              <a:t>m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aster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ブランチと </a:t>
            </a:r>
            <a:r>
              <a:rPr lang="en-US" altLang="ja-JP" b="1" dirty="0" err="1" smtClean="0">
                <a:ea typeface="ＭＳ ゴシック" panose="020B0609070205080204" pitchFamily="49" charset="-128"/>
              </a:rPr>
              <a:t>bugfix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ブランチで</a:t>
            </a:r>
            <a:r>
              <a:rPr lang="ja-JP" altLang="en-US" b="1" dirty="0">
                <a:ea typeface="ＭＳ ゴシック" panose="020B0609070205080204" pitchFamily="49" charset="-128"/>
              </a:rPr>
              <a:t>さらに開発が進んだ。</a:t>
            </a:r>
          </a:p>
          <a:p>
            <a:r>
              <a:rPr lang="ja-JP" altLang="en-US" b="1" dirty="0">
                <a:ea typeface="ＭＳ ゴシック" panose="020B0609070205080204" pitchFamily="49" charset="-128"/>
              </a:rPr>
              <a:t>また、新しい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 </a:t>
            </a:r>
            <a:r>
              <a:rPr lang="en-US" altLang="ja-JP" b="1" dirty="0" err="1" smtClean="0">
                <a:ea typeface="ＭＳ ゴシック" panose="020B0609070205080204" pitchFamily="49" charset="-128"/>
              </a:rPr>
              <a:t>ya-bugfix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でコミット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W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が</a:t>
            </a:r>
            <a:r>
              <a:rPr lang="ja-JP" altLang="en-US" b="1" dirty="0">
                <a:ea typeface="ＭＳ ゴシック" panose="020B0609070205080204" pitchFamily="49" charset="-128"/>
              </a:rPr>
              <a:t>作られた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  <p:sp>
        <p:nvSpPr>
          <p:cNvPr id="98" name="円/楕円 97"/>
          <p:cNvSpPr/>
          <p:nvPr/>
        </p:nvSpPr>
        <p:spPr>
          <a:xfrm>
            <a:off x="1259632" y="292676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99" name="直線矢印コネクタ 98"/>
          <p:cNvCxnSpPr>
            <a:stCxn id="100" idx="2"/>
            <a:endCxn id="98" idx="6"/>
          </p:cNvCxnSpPr>
          <p:nvPr/>
        </p:nvCxnSpPr>
        <p:spPr>
          <a:xfrm flipH="1">
            <a:off x="1799632" y="3196765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円/楕円 99"/>
          <p:cNvSpPr/>
          <p:nvPr/>
        </p:nvSpPr>
        <p:spPr>
          <a:xfrm>
            <a:off x="2231800" y="292676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101" name="円/楕円 100"/>
          <p:cNvSpPr/>
          <p:nvPr/>
        </p:nvSpPr>
        <p:spPr>
          <a:xfrm>
            <a:off x="3203968" y="292676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102" name="直線矢印コネクタ 101"/>
          <p:cNvCxnSpPr>
            <a:stCxn id="101" idx="2"/>
            <a:endCxn id="100" idx="6"/>
          </p:cNvCxnSpPr>
          <p:nvPr/>
        </p:nvCxnSpPr>
        <p:spPr>
          <a:xfrm flipH="1">
            <a:off x="2771800" y="3196765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/>
          <p:nvPr/>
        </p:nvCxnSpPr>
        <p:spPr>
          <a:xfrm flipH="1">
            <a:off x="6376696" y="2407033"/>
            <a:ext cx="428406" cy="50549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正方形/長方形 103"/>
          <p:cNvSpPr/>
          <p:nvPr/>
        </p:nvSpPr>
        <p:spPr>
          <a:xfrm>
            <a:off x="6805102" y="211900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105" name="円/楕円 104"/>
          <p:cNvSpPr/>
          <p:nvPr/>
        </p:nvSpPr>
        <p:spPr>
          <a:xfrm>
            <a:off x="4158074" y="292676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106" name="直線矢印コネクタ 105"/>
          <p:cNvCxnSpPr>
            <a:stCxn id="105" idx="2"/>
            <a:endCxn id="101" idx="6"/>
          </p:cNvCxnSpPr>
          <p:nvPr/>
        </p:nvCxnSpPr>
        <p:spPr>
          <a:xfrm flipH="1">
            <a:off x="3743968" y="3196765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>
            <a:stCxn id="108" idx="1"/>
          </p:cNvCxnSpPr>
          <p:nvPr/>
        </p:nvCxnSpPr>
        <p:spPr>
          <a:xfrm flipH="1" flipV="1">
            <a:off x="5066143" y="4327503"/>
            <a:ext cx="450080" cy="50405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正方形/長方形 107"/>
          <p:cNvSpPr/>
          <p:nvPr/>
        </p:nvSpPr>
        <p:spPr>
          <a:xfrm>
            <a:off x="5516223" y="4687543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err="1"/>
              <a:t>bugfix</a:t>
            </a:r>
            <a:endParaRPr lang="ja-JP" altLang="en-US" dirty="0"/>
          </a:p>
        </p:txBody>
      </p:sp>
      <p:sp>
        <p:nvSpPr>
          <p:cNvPr id="109" name="円/楕円 108"/>
          <p:cNvSpPr/>
          <p:nvPr/>
        </p:nvSpPr>
        <p:spPr>
          <a:xfrm>
            <a:off x="2851606" y="3787503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X</a:t>
            </a:r>
            <a:endParaRPr lang="ja-JP" altLang="en-US" dirty="0"/>
          </a:p>
        </p:txBody>
      </p:sp>
      <p:cxnSp>
        <p:nvCxnSpPr>
          <p:cNvPr id="110" name="直線矢印コネクタ 109"/>
          <p:cNvCxnSpPr>
            <a:stCxn id="109" idx="1"/>
          </p:cNvCxnSpPr>
          <p:nvPr/>
        </p:nvCxnSpPr>
        <p:spPr>
          <a:xfrm flipH="1" flipV="1">
            <a:off x="2484463" y="3466765"/>
            <a:ext cx="446224" cy="3998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円/楕円 110"/>
          <p:cNvSpPr/>
          <p:nvPr/>
        </p:nvSpPr>
        <p:spPr>
          <a:xfrm>
            <a:off x="3803847" y="3787503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Y</a:t>
            </a:r>
            <a:endParaRPr lang="ja-JP" altLang="en-US" dirty="0"/>
          </a:p>
        </p:txBody>
      </p:sp>
      <p:cxnSp>
        <p:nvCxnSpPr>
          <p:cNvPr id="112" name="直線矢印コネクタ 111"/>
          <p:cNvCxnSpPr>
            <a:stCxn id="111" idx="2"/>
          </p:cNvCxnSpPr>
          <p:nvPr/>
        </p:nvCxnSpPr>
        <p:spPr>
          <a:xfrm flipH="1">
            <a:off x="3389741" y="4057503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円/楕円 112"/>
          <p:cNvSpPr/>
          <p:nvPr/>
        </p:nvSpPr>
        <p:spPr>
          <a:xfrm>
            <a:off x="5113340" y="292676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E</a:t>
            </a:r>
            <a:endParaRPr lang="ja-JP" altLang="en-US" dirty="0"/>
          </a:p>
        </p:txBody>
      </p:sp>
      <p:cxnSp>
        <p:nvCxnSpPr>
          <p:cNvPr id="114" name="直線矢印コネクタ 113"/>
          <p:cNvCxnSpPr>
            <a:stCxn id="113" idx="2"/>
          </p:cNvCxnSpPr>
          <p:nvPr/>
        </p:nvCxnSpPr>
        <p:spPr>
          <a:xfrm flipH="1">
            <a:off x="4699234" y="3196765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>
            <a:stCxn id="113" idx="3"/>
            <a:endCxn id="111" idx="6"/>
          </p:cNvCxnSpPr>
          <p:nvPr/>
        </p:nvCxnSpPr>
        <p:spPr>
          <a:xfrm flipH="1">
            <a:off x="4343847" y="3387684"/>
            <a:ext cx="848574" cy="6698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円/楕円 115"/>
          <p:cNvSpPr/>
          <p:nvPr/>
        </p:nvSpPr>
        <p:spPr>
          <a:xfrm>
            <a:off x="6066794" y="292676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F</a:t>
            </a:r>
            <a:endParaRPr lang="ja-JP" altLang="en-US" dirty="0"/>
          </a:p>
        </p:txBody>
      </p:sp>
      <p:cxnSp>
        <p:nvCxnSpPr>
          <p:cNvPr id="117" name="直線矢印コネクタ 116"/>
          <p:cNvCxnSpPr>
            <a:stCxn id="116" idx="2"/>
          </p:cNvCxnSpPr>
          <p:nvPr/>
        </p:nvCxnSpPr>
        <p:spPr>
          <a:xfrm flipH="1">
            <a:off x="5652688" y="3196765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円/楕円 117"/>
          <p:cNvSpPr/>
          <p:nvPr/>
        </p:nvSpPr>
        <p:spPr>
          <a:xfrm>
            <a:off x="4770082" y="3787503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Z</a:t>
            </a:r>
            <a:endParaRPr lang="ja-JP" altLang="en-US" dirty="0"/>
          </a:p>
        </p:txBody>
      </p:sp>
      <p:cxnSp>
        <p:nvCxnSpPr>
          <p:cNvPr id="119" name="直線矢印コネクタ 118"/>
          <p:cNvCxnSpPr>
            <a:stCxn id="118" idx="2"/>
          </p:cNvCxnSpPr>
          <p:nvPr/>
        </p:nvCxnSpPr>
        <p:spPr>
          <a:xfrm flipH="1">
            <a:off x="4355976" y="4057503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円/楕円 119"/>
          <p:cNvSpPr/>
          <p:nvPr/>
        </p:nvSpPr>
        <p:spPr>
          <a:xfrm>
            <a:off x="4444593" y="4637038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W</a:t>
            </a:r>
            <a:endParaRPr lang="ja-JP" altLang="en-US" dirty="0"/>
          </a:p>
        </p:txBody>
      </p:sp>
      <p:cxnSp>
        <p:nvCxnSpPr>
          <p:cNvPr id="121" name="直線矢印コネクタ 120"/>
          <p:cNvCxnSpPr>
            <a:stCxn id="120" idx="1"/>
          </p:cNvCxnSpPr>
          <p:nvPr/>
        </p:nvCxnSpPr>
        <p:spPr>
          <a:xfrm flipH="1" flipV="1">
            <a:off x="4077450" y="4316300"/>
            <a:ext cx="446224" cy="3998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>
            <a:stCxn id="123" idx="1"/>
          </p:cNvCxnSpPr>
          <p:nvPr/>
        </p:nvCxnSpPr>
        <p:spPr>
          <a:xfrm flipH="1" flipV="1">
            <a:off x="4750522" y="5181172"/>
            <a:ext cx="450078" cy="50405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正方形/長方形 122"/>
          <p:cNvSpPr/>
          <p:nvPr/>
        </p:nvSpPr>
        <p:spPr>
          <a:xfrm>
            <a:off x="5200600" y="5541212"/>
            <a:ext cx="1115535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err="1"/>
              <a:t>ya-bugfix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949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円/楕円 95"/>
          <p:cNvSpPr/>
          <p:nvPr/>
        </p:nvSpPr>
        <p:spPr>
          <a:xfrm>
            <a:off x="1259632" y="292676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97" name="直線矢印コネクタ 96"/>
          <p:cNvCxnSpPr>
            <a:stCxn id="98" idx="2"/>
            <a:endCxn id="96" idx="6"/>
          </p:cNvCxnSpPr>
          <p:nvPr/>
        </p:nvCxnSpPr>
        <p:spPr>
          <a:xfrm flipH="1">
            <a:off x="1799632" y="3196765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/>
        </p:nvSpPr>
        <p:spPr>
          <a:xfrm>
            <a:off x="2231800" y="292676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99" name="円/楕円 98"/>
          <p:cNvSpPr/>
          <p:nvPr/>
        </p:nvSpPr>
        <p:spPr>
          <a:xfrm>
            <a:off x="3203968" y="292676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100" name="直線矢印コネクタ 99"/>
          <p:cNvCxnSpPr>
            <a:stCxn id="99" idx="2"/>
            <a:endCxn id="98" idx="6"/>
          </p:cNvCxnSpPr>
          <p:nvPr/>
        </p:nvCxnSpPr>
        <p:spPr>
          <a:xfrm flipH="1">
            <a:off x="2771800" y="3196765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 flipH="1">
            <a:off x="7252180" y="2407033"/>
            <a:ext cx="428406" cy="50549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7680586" y="211900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103" name="円/楕円 102"/>
          <p:cNvSpPr/>
          <p:nvPr/>
        </p:nvSpPr>
        <p:spPr>
          <a:xfrm>
            <a:off x="4158074" y="292676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104" name="直線矢印コネクタ 103"/>
          <p:cNvCxnSpPr>
            <a:stCxn id="103" idx="2"/>
            <a:endCxn id="99" idx="6"/>
          </p:cNvCxnSpPr>
          <p:nvPr/>
        </p:nvCxnSpPr>
        <p:spPr>
          <a:xfrm flipH="1">
            <a:off x="3743968" y="3196765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>
            <a:stCxn id="106" idx="1"/>
          </p:cNvCxnSpPr>
          <p:nvPr/>
        </p:nvCxnSpPr>
        <p:spPr>
          <a:xfrm flipH="1" flipV="1">
            <a:off x="5066143" y="4327503"/>
            <a:ext cx="450080" cy="50405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105"/>
          <p:cNvSpPr/>
          <p:nvPr/>
        </p:nvSpPr>
        <p:spPr>
          <a:xfrm>
            <a:off x="5516223" y="4687543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err="1"/>
              <a:t>bugfix</a:t>
            </a:r>
            <a:endParaRPr lang="ja-JP" altLang="en-US" dirty="0"/>
          </a:p>
        </p:txBody>
      </p:sp>
      <p:sp>
        <p:nvSpPr>
          <p:cNvPr id="107" name="円/楕円 106"/>
          <p:cNvSpPr/>
          <p:nvPr/>
        </p:nvSpPr>
        <p:spPr>
          <a:xfrm>
            <a:off x="2851606" y="3787503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X</a:t>
            </a:r>
            <a:endParaRPr lang="ja-JP" altLang="en-US" dirty="0"/>
          </a:p>
        </p:txBody>
      </p:sp>
      <p:cxnSp>
        <p:nvCxnSpPr>
          <p:cNvPr id="108" name="直線矢印コネクタ 107"/>
          <p:cNvCxnSpPr>
            <a:stCxn id="107" idx="1"/>
          </p:cNvCxnSpPr>
          <p:nvPr/>
        </p:nvCxnSpPr>
        <p:spPr>
          <a:xfrm flipH="1" flipV="1">
            <a:off x="2484463" y="3466765"/>
            <a:ext cx="446224" cy="3998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円/楕円 108"/>
          <p:cNvSpPr/>
          <p:nvPr/>
        </p:nvSpPr>
        <p:spPr>
          <a:xfrm>
            <a:off x="3803847" y="3787503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Y</a:t>
            </a:r>
            <a:endParaRPr lang="ja-JP" altLang="en-US" dirty="0"/>
          </a:p>
        </p:txBody>
      </p:sp>
      <p:cxnSp>
        <p:nvCxnSpPr>
          <p:cNvPr id="110" name="直線矢印コネクタ 109"/>
          <p:cNvCxnSpPr>
            <a:stCxn id="109" idx="2"/>
          </p:cNvCxnSpPr>
          <p:nvPr/>
        </p:nvCxnSpPr>
        <p:spPr>
          <a:xfrm flipH="1">
            <a:off x="3389741" y="4057503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円/楕円 110"/>
          <p:cNvSpPr/>
          <p:nvPr/>
        </p:nvSpPr>
        <p:spPr>
          <a:xfrm>
            <a:off x="5113340" y="292676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E</a:t>
            </a:r>
            <a:endParaRPr lang="ja-JP" altLang="en-US" dirty="0"/>
          </a:p>
        </p:txBody>
      </p:sp>
      <p:cxnSp>
        <p:nvCxnSpPr>
          <p:cNvPr id="112" name="直線矢印コネクタ 111"/>
          <p:cNvCxnSpPr>
            <a:stCxn id="111" idx="2"/>
          </p:cNvCxnSpPr>
          <p:nvPr/>
        </p:nvCxnSpPr>
        <p:spPr>
          <a:xfrm flipH="1">
            <a:off x="4699234" y="3196765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>
            <a:stCxn id="111" idx="3"/>
            <a:endCxn id="109" idx="6"/>
          </p:cNvCxnSpPr>
          <p:nvPr/>
        </p:nvCxnSpPr>
        <p:spPr>
          <a:xfrm flipH="1">
            <a:off x="4343847" y="3387684"/>
            <a:ext cx="848574" cy="6698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円/楕円 113"/>
          <p:cNvSpPr/>
          <p:nvPr/>
        </p:nvSpPr>
        <p:spPr>
          <a:xfrm>
            <a:off x="6066794" y="2926765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F</a:t>
            </a:r>
            <a:endParaRPr lang="ja-JP" altLang="en-US" dirty="0"/>
          </a:p>
        </p:txBody>
      </p:sp>
      <p:cxnSp>
        <p:nvCxnSpPr>
          <p:cNvPr id="115" name="直線矢印コネクタ 114"/>
          <p:cNvCxnSpPr>
            <a:stCxn id="114" idx="2"/>
          </p:cNvCxnSpPr>
          <p:nvPr/>
        </p:nvCxnSpPr>
        <p:spPr>
          <a:xfrm flipH="1">
            <a:off x="5652688" y="3196765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円/楕円 115"/>
          <p:cNvSpPr/>
          <p:nvPr/>
        </p:nvSpPr>
        <p:spPr>
          <a:xfrm>
            <a:off x="4770082" y="3787503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Z</a:t>
            </a:r>
            <a:endParaRPr lang="ja-JP" altLang="en-US" dirty="0"/>
          </a:p>
        </p:txBody>
      </p:sp>
      <p:cxnSp>
        <p:nvCxnSpPr>
          <p:cNvPr id="117" name="直線矢印コネクタ 116"/>
          <p:cNvCxnSpPr>
            <a:stCxn id="116" idx="2"/>
          </p:cNvCxnSpPr>
          <p:nvPr/>
        </p:nvCxnSpPr>
        <p:spPr>
          <a:xfrm flipH="1">
            <a:off x="4355976" y="4057503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円/楕円 117"/>
          <p:cNvSpPr/>
          <p:nvPr/>
        </p:nvSpPr>
        <p:spPr>
          <a:xfrm>
            <a:off x="4444593" y="4637038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W</a:t>
            </a:r>
            <a:endParaRPr lang="ja-JP" altLang="en-US" dirty="0"/>
          </a:p>
        </p:txBody>
      </p:sp>
      <p:cxnSp>
        <p:nvCxnSpPr>
          <p:cNvPr id="119" name="直線矢印コネクタ 118"/>
          <p:cNvCxnSpPr>
            <a:stCxn id="118" idx="1"/>
          </p:cNvCxnSpPr>
          <p:nvPr/>
        </p:nvCxnSpPr>
        <p:spPr>
          <a:xfrm flipH="1" flipV="1">
            <a:off x="4077450" y="4316300"/>
            <a:ext cx="446224" cy="3998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/>
          <p:cNvCxnSpPr>
            <a:stCxn id="121" idx="1"/>
          </p:cNvCxnSpPr>
          <p:nvPr/>
        </p:nvCxnSpPr>
        <p:spPr>
          <a:xfrm flipH="1" flipV="1">
            <a:off x="4750522" y="5181172"/>
            <a:ext cx="450078" cy="50405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正方形/長方形 120"/>
          <p:cNvSpPr/>
          <p:nvPr/>
        </p:nvSpPr>
        <p:spPr>
          <a:xfrm>
            <a:off x="5200600" y="5541212"/>
            <a:ext cx="1115535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0" rIns="91429" bIns="0" rtlCol="0" anchor="ctr">
            <a:spAutoFit/>
          </a:bodyPr>
          <a:lstStyle/>
          <a:p>
            <a:pPr algn="ctr" defTabSz="914295"/>
            <a:r>
              <a:rPr lang="en-US" altLang="ja-JP" dirty="0" err="1"/>
              <a:t>ya-bugfix</a:t>
            </a:r>
            <a:endParaRPr lang="ja-JP" altLang="en-US" dirty="0"/>
          </a:p>
        </p:txBody>
      </p:sp>
      <p:sp>
        <p:nvSpPr>
          <p:cNvPr id="122" name="円/楕円 121"/>
          <p:cNvSpPr/>
          <p:nvPr/>
        </p:nvSpPr>
        <p:spPr>
          <a:xfrm>
            <a:off x="7002330" y="291957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G</a:t>
            </a:r>
            <a:endParaRPr lang="ja-JP" altLang="en-US" dirty="0"/>
          </a:p>
        </p:txBody>
      </p:sp>
      <p:cxnSp>
        <p:nvCxnSpPr>
          <p:cNvPr id="123" name="直線矢印コネクタ 122"/>
          <p:cNvCxnSpPr>
            <a:stCxn id="122" idx="2"/>
          </p:cNvCxnSpPr>
          <p:nvPr/>
        </p:nvCxnSpPr>
        <p:spPr>
          <a:xfrm flipH="1">
            <a:off x="6588224" y="3189572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/>
          <p:cNvCxnSpPr>
            <a:stCxn id="122" idx="3"/>
            <a:endCxn id="116" idx="6"/>
          </p:cNvCxnSpPr>
          <p:nvPr/>
        </p:nvCxnSpPr>
        <p:spPr>
          <a:xfrm flipH="1">
            <a:off x="5310082" y="3380491"/>
            <a:ext cx="1771329" cy="677012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/>
          <p:cNvCxnSpPr>
            <a:stCxn id="122" idx="4"/>
            <a:endCxn id="118" idx="6"/>
          </p:cNvCxnSpPr>
          <p:nvPr/>
        </p:nvCxnSpPr>
        <p:spPr>
          <a:xfrm flipH="1">
            <a:off x="4984593" y="3459572"/>
            <a:ext cx="2287737" cy="144746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en-US" altLang="ja-JP" b="1" dirty="0">
                <a:ea typeface="ＭＳ ゴシック" panose="020B0609070205080204" pitchFamily="49" charset="-128"/>
              </a:rPr>
              <a:t>m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aster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</a:t>
            </a:r>
            <a:r>
              <a:rPr lang="ja-JP" altLang="en-US" b="1" dirty="0">
                <a:ea typeface="ＭＳ ゴシック" panose="020B0609070205080204" pitchFamily="49" charset="-128"/>
              </a:rPr>
              <a:t>をチェックアウトして、「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merge </a:t>
            </a:r>
            <a:r>
              <a:rPr lang="en-US" altLang="ja-JP" b="1" dirty="0" err="1">
                <a:ea typeface="ＭＳ ゴシック" panose="020B0609070205080204" pitchFamily="49" charset="-128"/>
              </a:rPr>
              <a:t>bugfix</a:t>
            </a:r>
            <a:r>
              <a:rPr lang="en-US" altLang="ja-JP" b="1" dirty="0">
                <a:ea typeface="ＭＳ ゴシック" panose="020B0609070205080204" pitchFamily="49" charset="-128"/>
              </a:rPr>
              <a:t> </a:t>
            </a:r>
            <a:r>
              <a:rPr lang="en-US" altLang="ja-JP" b="1" dirty="0" err="1">
                <a:ea typeface="ＭＳ ゴシック" panose="020B0609070205080204" pitchFamily="49" charset="-128"/>
              </a:rPr>
              <a:t>ya-bugfix</a:t>
            </a:r>
            <a:r>
              <a:rPr lang="ja-JP" altLang="en-US" b="1" dirty="0">
                <a:ea typeface="ＭＳ ゴシック" panose="020B0609070205080204" pitchFamily="49" charset="-128"/>
              </a:rPr>
              <a:t>」を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実行。</a:t>
            </a:r>
            <a:endParaRPr lang="ja-JP" altLang="en-US" b="1" dirty="0">
              <a:ea typeface="ＭＳ ゴシック" panose="020B0609070205080204" pitchFamily="49" charset="-128"/>
            </a:endParaRPr>
          </a:p>
          <a:p>
            <a:r>
              <a:rPr lang="en-US" altLang="ja-JP" b="1" dirty="0">
                <a:ea typeface="ＭＳ ゴシック" panose="020B0609070205080204" pitchFamily="49" charset="-128"/>
              </a:rPr>
              <a:t>3</a:t>
            </a:r>
            <a:r>
              <a:rPr lang="ja-JP" altLang="en-US" b="1" dirty="0" err="1">
                <a:ea typeface="ＭＳ ゴシック" panose="020B0609070205080204" pitchFamily="49" charset="-128"/>
              </a:rPr>
              <a:t>つの</a:t>
            </a:r>
            <a:r>
              <a:rPr lang="ja-JP" altLang="en-US" b="1" dirty="0">
                <a:ea typeface="ＭＳ ゴシック" panose="020B0609070205080204" pitchFamily="49" charset="-128"/>
              </a:rPr>
              <a:t>親をもつ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マージコミット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G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が</a:t>
            </a:r>
            <a:r>
              <a:rPr lang="ja-JP" altLang="en-US" b="1" dirty="0">
                <a:ea typeface="ＭＳ ゴシック" panose="020B0609070205080204" pitchFamily="49" charset="-128"/>
              </a:rPr>
              <a:t>作られ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en-US" altLang="ja-JP" b="1" dirty="0">
                <a:ea typeface="ＭＳ ゴシック" panose="020B0609070205080204" pitchFamily="49" charset="-128"/>
              </a:rPr>
              <a:t>m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aster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ブランチは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G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を</a:t>
            </a:r>
            <a:r>
              <a:rPr lang="ja-JP" altLang="en-US" b="1" dirty="0">
                <a:ea typeface="ＭＳ ゴシック" panose="020B0609070205080204" pitchFamily="49" charset="-128"/>
              </a:rPr>
              <a:t>指すよう更新された。</a:t>
            </a:r>
          </a:p>
          <a:p>
            <a:r>
              <a:rPr lang="ja-JP" altLang="en-US" b="1" dirty="0">
                <a:ea typeface="ＭＳ ゴシック" panose="020B0609070205080204" pitchFamily="49" charset="-128"/>
              </a:rPr>
              <a:t>これ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で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master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</a:t>
            </a:r>
            <a:r>
              <a:rPr lang="ja-JP" altLang="en-US" b="1" dirty="0">
                <a:ea typeface="ＭＳ ゴシック" panose="020B0609070205080204" pitchFamily="49" charset="-128"/>
              </a:rPr>
              <a:t>に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コミット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Z</a:t>
            </a:r>
            <a:r>
              <a:rPr lang="ja-JP" altLang="en-US" b="1" dirty="0" err="1">
                <a:ea typeface="ＭＳ ゴシック" panose="020B0609070205080204" pitchFamily="49" charset="-128"/>
              </a:rPr>
              <a:t>、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W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が</a:t>
            </a:r>
            <a:r>
              <a:rPr lang="ja-JP" altLang="en-US" b="1" dirty="0">
                <a:ea typeface="ＭＳ ゴシック" panose="020B0609070205080204" pitchFamily="49" charset="-128"/>
              </a:rPr>
              <a:t>取り込まれた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en-US" altLang="ja-JP" b="1" dirty="0" smtClean="0"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955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191</Words>
  <Application>Microsoft Office PowerPoint</Application>
  <PresentationFormat>ユーザー設定</PresentationFormat>
  <Paragraphs>57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Kaito</dc:creator>
  <cp:lastModifiedBy>Kaito</cp:lastModifiedBy>
  <cp:revision>23</cp:revision>
  <dcterms:created xsi:type="dcterms:W3CDTF">2015-12-27T07:41:14Z</dcterms:created>
  <dcterms:modified xsi:type="dcterms:W3CDTF">2016-04-17T15:45:25Z</dcterms:modified>
</cp:coreProperties>
</file>