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9145588" cy="52212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45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621985"/>
            <a:ext cx="7773750" cy="111919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2958731"/>
            <a:ext cx="6401912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3" y="209095"/>
            <a:ext cx="2057757" cy="445501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2" y="209095"/>
            <a:ext cx="6020845" cy="445501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355161"/>
            <a:ext cx="7773750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213006"/>
            <a:ext cx="7773750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1218301"/>
            <a:ext cx="4039301" cy="34458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09" y="1218301"/>
            <a:ext cx="4039301" cy="34458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168747"/>
            <a:ext cx="4040890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655826"/>
            <a:ext cx="4040890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4" y="1168747"/>
            <a:ext cx="4042477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4" y="1655826"/>
            <a:ext cx="4042477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2" y="207885"/>
            <a:ext cx="3008835" cy="884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07886"/>
            <a:ext cx="5112638" cy="44562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2" y="1092604"/>
            <a:ext cx="3008835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1" y="3654902"/>
            <a:ext cx="5487353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1" y="466531"/>
            <a:ext cx="5487353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1" y="4086385"/>
            <a:ext cx="5487353" cy="6127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2" y="209094"/>
            <a:ext cx="8231029" cy="87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2" y="1218301"/>
            <a:ext cx="8231029" cy="344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4839361"/>
            <a:ext cx="2133971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5" y="4839361"/>
            <a:ext cx="2896103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40" y="4839361"/>
            <a:ext cx="2133971" cy="277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円/楕円 64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66" name="直線矢印コネクタ 65"/>
          <p:cNvCxnSpPr>
            <a:stCxn id="67" idx="2"/>
            <a:endCxn id="65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8" idx="2"/>
            <a:endCxn id="67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4444048" y="242088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872454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72" name="円/楕円 71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73" name="直線矢印コネクタ 72"/>
          <p:cNvCxnSpPr>
            <a:stCxn id="72" idx="2"/>
            <a:endCxn id="68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5" idx="1"/>
          </p:cNvCxnSpPr>
          <p:nvPr/>
        </p:nvCxnSpPr>
        <p:spPr>
          <a:xfrm flipH="1" flipV="1">
            <a:off x="4057650" y="4327120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4507730" y="468716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76" name="円/楕円 75"/>
          <p:cNvSpPr/>
          <p:nvPr/>
        </p:nvSpPr>
        <p:spPr>
          <a:xfrm>
            <a:off x="2851606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77" name="直線矢印コネクタ 76"/>
          <p:cNvCxnSpPr>
            <a:stCxn id="76" idx="1"/>
          </p:cNvCxnSpPr>
          <p:nvPr/>
        </p:nvCxnSpPr>
        <p:spPr>
          <a:xfrm flipH="1" flipV="1">
            <a:off x="2484463" y="3466382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3803847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79" name="直線矢印コネクタ 78"/>
          <p:cNvCxnSpPr>
            <a:stCxn id="78" idx="2"/>
          </p:cNvCxnSpPr>
          <p:nvPr/>
        </p:nvCxnSpPr>
        <p:spPr>
          <a:xfrm flipH="1">
            <a:off x="3389741" y="405712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B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</a:t>
            </a:r>
            <a:r>
              <a:rPr lang="ja-JP" altLang="en-US" b="1" dirty="0">
                <a:ea typeface="ＭＳ ゴシック" panose="020B0609070205080204" pitchFamily="49" charset="-128"/>
              </a:rPr>
              <a:t>起点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が作られた後、</a:t>
            </a:r>
          </a:p>
          <a:p>
            <a:r>
              <a:rPr lang="en-US" altLang="ja-JP" b="1" dirty="0" err="1">
                <a:ea typeface="ＭＳ ゴシック" panose="020B0609070205080204" pitchFamily="49" charset="-128"/>
              </a:rPr>
              <a:t>b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へのコミット追加と並行して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smtClean="0">
              <a:ea typeface="ＭＳ ゴシック" panose="020B0609070205080204" pitchFamily="49" charset="-128"/>
            </a:endParaRPr>
          </a:p>
          <a:p>
            <a:r>
              <a:rPr lang="en-US" altLang="ja-JP" b="1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にもコミットが追加されている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34" idx="2"/>
            <a:endCxn id="19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5" name="円/楕円 34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6" name="直線矢印コネクタ 35"/>
          <p:cNvCxnSpPr>
            <a:stCxn id="35" idx="2"/>
            <a:endCxn id="34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444048" y="242088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4872454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0" name="円/楕円 39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1" name="直線矢印コネクタ 40"/>
          <p:cNvCxnSpPr>
            <a:stCxn id="40" idx="2"/>
            <a:endCxn id="35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43" idx="1"/>
          </p:cNvCxnSpPr>
          <p:nvPr/>
        </p:nvCxnSpPr>
        <p:spPr>
          <a:xfrm flipH="1" flipV="1">
            <a:off x="6023219" y="4327120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473299" y="468716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4817175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X’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1"/>
          </p:cNvCxnSpPr>
          <p:nvPr/>
        </p:nvCxnSpPr>
        <p:spPr>
          <a:xfrm flipH="1" flipV="1">
            <a:off x="4450032" y="3466382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5769416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Y’</a:t>
            </a:r>
            <a:endParaRPr lang="ja-JP" altLang="en-US" dirty="0"/>
          </a:p>
        </p:txBody>
      </p:sp>
      <p:cxnSp>
        <p:nvCxnSpPr>
          <p:cNvPr id="47" name="直線矢印コネクタ 46"/>
          <p:cNvCxnSpPr>
            <a:stCxn id="46" idx="2"/>
          </p:cNvCxnSpPr>
          <p:nvPr/>
        </p:nvCxnSpPr>
        <p:spPr>
          <a:xfrm flipH="1">
            <a:off x="5355310" y="405712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 err="1">
                <a:ea typeface="ＭＳ ゴシック" panose="020B0609070205080204" pitchFamily="49" charset="-128"/>
              </a:rPr>
              <a:t>b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をチェックアウトして、「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rebase master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 err="1">
                <a:ea typeface="ＭＳ ゴシック" panose="020B0609070205080204" pitchFamily="49" charset="-128"/>
              </a:rPr>
              <a:t>b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起点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ea typeface="ＭＳ ゴシック" panose="020B0609070205080204" pitchFamily="49" charset="-128"/>
              </a:rPr>
              <a:t>base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)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ブランチが指して</a:t>
            </a:r>
            <a:r>
              <a:rPr lang="ja-JP" altLang="en-US" b="1" dirty="0">
                <a:ea typeface="ＭＳ ゴシック" panose="020B0609070205080204" pitchFamily="49" charset="-128"/>
              </a:rPr>
              <a:t>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に変わ</a:t>
            </a:r>
            <a:r>
              <a:rPr lang="ja-JP" altLang="en-US" b="1" dirty="0">
                <a:ea typeface="ＭＳ ゴシック" panose="020B0609070205080204" pitchFamily="49" charset="-128"/>
              </a:rPr>
              <a:t>り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、もともと</a:t>
            </a:r>
            <a:r>
              <a:rPr lang="ja-JP" altLang="en-US" b="1" dirty="0">
                <a:ea typeface="ＭＳ ゴシック" panose="020B0609070205080204" pitchFamily="49" charset="-128"/>
              </a:rPr>
              <a:t>あった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X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は</a:t>
            </a:r>
            <a:r>
              <a:rPr lang="ja-JP" altLang="en-US" b="1" dirty="0">
                <a:ea typeface="ＭＳ ゴシック" panose="020B0609070205080204" pitchFamily="49" charset="-128"/>
              </a:rPr>
              <a:t>再作成され、</a:t>
            </a:r>
            <a:r>
              <a:rPr lang="en-US" altLang="ja-JP" b="1" dirty="0">
                <a:ea typeface="ＭＳ ゴシック" panose="020B0609070205080204" pitchFamily="49" charset="-128"/>
              </a:rPr>
              <a:t>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’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と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Y’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に変わった。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これ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で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C</a:t>
            </a:r>
            <a:r>
              <a:rPr lang="ja-JP" altLang="en-US" b="1" dirty="0" err="1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が</a:t>
            </a:r>
            <a:r>
              <a:rPr lang="ja-JP" altLang="en-US" b="1" dirty="0">
                <a:ea typeface="ＭＳ ゴシック" panose="020B0609070205080204" pitchFamily="49" charset="-128"/>
              </a:rPr>
              <a:t>取り込まれた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274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117</Words>
  <Application>Microsoft Office PowerPoint</Application>
  <PresentationFormat>ユーザー設定</PresentationFormat>
  <Paragraphs>23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13</cp:revision>
  <dcterms:created xsi:type="dcterms:W3CDTF">2015-12-27T07:41:14Z</dcterms:created>
  <dcterms:modified xsi:type="dcterms:W3CDTF">2016-04-17T16:17:34Z</dcterms:modified>
</cp:coreProperties>
</file>