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9145588" cy="5400675"/>
  <p:notesSz cx="6858000" cy="9144000"/>
  <p:defaultTextStyle>
    <a:defPPr>
      <a:defRPr lang="ja-JP"/>
    </a:defPPr>
    <a:lvl1pPr marL="0" algn="l" defTabSz="91429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47" algn="l" defTabSz="91429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95" algn="l" defTabSz="91429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589" algn="l" defTabSz="91429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738" algn="l" defTabSz="91429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885" algn="l" defTabSz="91429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032" algn="l" defTabSz="91429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180" algn="l" defTabSz="91429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702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21" y="1677714"/>
            <a:ext cx="7773750" cy="115764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8" y="3060383"/>
            <a:ext cx="6401912" cy="1380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0555" y="216279"/>
            <a:ext cx="2057757" cy="460807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84" y="216279"/>
            <a:ext cx="6020845" cy="46080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40" y="3470438"/>
            <a:ext cx="777375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40" y="2289040"/>
            <a:ext cx="7773750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81" y="1260163"/>
            <a:ext cx="4039301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011" y="1260163"/>
            <a:ext cx="4039301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79" y="1208902"/>
            <a:ext cx="4040890" cy="5038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5" indent="0">
              <a:buNone/>
              <a:defRPr sz="1800" b="1"/>
            </a:lvl3pPr>
            <a:lvl4pPr marL="1371442" indent="0">
              <a:buNone/>
              <a:defRPr sz="1600" b="1"/>
            </a:lvl4pPr>
            <a:lvl5pPr marL="1828589" indent="0">
              <a:buNone/>
              <a:defRPr sz="1600" b="1"/>
            </a:lvl5pPr>
            <a:lvl6pPr marL="2285738" indent="0">
              <a:buNone/>
              <a:defRPr sz="1600" b="1"/>
            </a:lvl6pPr>
            <a:lvl7pPr marL="2742885" indent="0">
              <a:buNone/>
              <a:defRPr sz="1600" b="1"/>
            </a:lvl7pPr>
            <a:lvl8pPr marL="3200032" indent="0">
              <a:buNone/>
              <a:defRPr sz="1600" b="1"/>
            </a:lvl8pPr>
            <a:lvl9pPr marL="365718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79" y="1712716"/>
            <a:ext cx="4040890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8" y="1208902"/>
            <a:ext cx="4042477" cy="5038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5" indent="0">
              <a:buNone/>
              <a:defRPr sz="1800" b="1"/>
            </a:lvl3pPr>
            <a:lvl4pPr marL="1371442" indent="0">
              <a:buNone/>
              <a:defRPr sz="1600" b="1"/>
            </a:lvl4pPr>
            <a:lvl5pPr marL="1828589" indent="0">
              <a:buNone/>
              <a:defRPr sz="1600" b="1"/>
            </a:lvl5pPr>
            <a:lvl6pPr marL="2285738" indent="0">
              <a:buNone/>
              <a:defRPr sz="1600" b="1"/>
            </a:lvl6pPr>
            <a:lvl7pPr marL="2742885" indent="0">
              <a:buNone/>
              <a:defRPr sz="1600" b="1"/>
            </a:lvl7pPr>
            <a:lvl8pPr marL="3200032" indent="0">
              <a:buNone/>
              <a:defRPr sz="1600" b="1"/>
            </a:lvl8pPr>
            <a:lvl9pPr marL="365718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8" y="1712716"/>
            <a:ext cx="4042477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8" y="215029"/>
            <a:ext cx="3008835" cy="9151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1" y="215030"/>
            <a:ext cx="5112638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8" y="1130147"/>
            <a:ext cx="3008835" cy="3694211"/>
          </a:xfrm>
        </p:spPr>
        <p:txBody>
          <a:bodyPr/>
          <a:lstStyle>
            <a:lvl1pPr marL="0" indent="0">
              <a:buNone/>
              <a:defRPr sz="1400"/>
            </a:lvl1pPr>
            <a:lvl2pPr marL="457147" indent="0">
              <a:buNone/>
              <a:defRPr sz="1200"/>
            </a:lvl2pPr>
            <a:lvl3pPr marL="914295" indent="0">
              <a:buNone/>
              <a:defRPr sz="1000"/>
            </a:lvl3pPr>
            <a:lvl4pPr marL="1371442" indent="0">
              <a:buNone/>
              <a:defRPr sz="900"/>
            </a:lvl4pPr>
            <a:lvl5pPr marL="1828589" indent="0">
              <a:buNone/>
              <a:defRPr sz="900"/>
            </a:lvl5pPr>
            <a:lvl6pPr marL="2285738" indent="0">
              <a:buNone/>
              <a:defRPr sz="900"/>
            </a:lvl6pPr>
            <a:lvl7pPr marL="2742885" indent="0">
              <a:buNone/>
              <a:defRPr sz="900"/>
            </a:lvl7pPr>
            <a:lvl8pPr marL="3200032" indent="0">
              <a:buNone/>
              <a:defRPr sz="900"/>
            </a:lvl8pPr>
            <a:lvl9pPr marL="365718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03" y="3780475"/>
            <a:ext cx="5487353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03" y="482560"/>
            <a:ext cx="5487353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147" indent="0">
              <a:buNone/>
              <a:defRPr sz="2800"/>
            </a:lvl2pPr>
            <a:lvl3pPr marL="914295" indent="0">
              <a:buNone/>
              <a:defRPr sz="2400"/>
            </a:lvl3pPr>
            <a:lvl4pPr marL="1371442" indent="0">
              <a:buNone/>
              <a:defRPr sz="2000"/>
            </a:lvl4pPr>
            <a:lvl5pPr marL="1828589" indent="0">
              <a:buNone/>
              <a:defRPr sz="2000"/>
            </a:lvl5pPr>
            <a:lvl6pPr marL="2285738" indent="0">
              <a:buNone/>
              <a:defRPr sz="2000"/>
            </a:lvl6pPr>
            <a:lvl7pPr marL="2742885" indent="0">
              <a:buNone/>
              <a:defRPr sz="2000"/>
            </a:lvl7pPr>
            <a:lvl8pPr marL="3200032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03" y="4226781"/>
            <a:ext cx="5487353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147" indent="0">
              <a:buNone/>
              <a:defRPr sz="1200"/>
            </a:lvl2pPr>
            <a:lvl3pPr marL="914295" indent="0">
              <a:buNone/>
              <a:defRPr sz="1000"/>
            </a:lvl3pPr>
            <a:lvl4pPr marL="1371442" indent="0">
              <a:buNone/>
              <a:defRPr sz="900"/>
            </a:lvl4pPr>
            <a:lvl5pPr marL="1828589" indent="0">
              <a:buNone/>
              <a:defRPr sz="900"/>
            </a:lvl5pPr>
            <a:lvl6pPr marL="2285738" indent="0">
              <a:buNone/>
              <a:defRPr sz="900"/>
            </a:lvl6pPr>
            <a:lvl7pPr marL="2742885" indent="0">
              <a:buNone/>
              <a:defRPr sz="900"/>
            </a:lvl7pPr>
            <a:lvl8pPr marL="3200032" indent="0">
              <a:buNone/>
              <a:defRPr sz="900"/>
            </a:lvl8pPr>
            <a:lvl9pPr marL="365718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4" y="216280"/>
            <a:ext cx="8231029" cy="900113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4" y="1260163"/>
            <a:ext cx="8231029" cy="3564196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5005628"/>
            <a:ext cx="2133971" cy="287536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7" y="5005628"/>
            <a:ext cx="2896103" cy="287536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43" y="5005628"/>
            <a:ext cx="2133971" cy="287536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9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6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3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1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8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5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4" indent="-228574" algn="l" defTabSz="9142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2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5" algn="l" defTabSz="9142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2" algn="l" defTabSz="9142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9" algn="l" defTabSz="9142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algn="l" defTabSz="9142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5" algn="l" defTabSz="9142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2" algn="l" defTabSz="9142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0" algn="l" defTabSz="9142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円/楕円 33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5" name="直線矢印コネクタ 34"/>
          <p:cNvCxnSpPr>
            <a:stCxn id="36" idx="2"/>
            <a:endCxn id="34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7" idx="2"/>
            <a:endCxn id="36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4013113" y="2700436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441519" y="241240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1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初期状態。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/>
              <a:t>master</a:t>
            </a:r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しかない。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8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円/楕円 12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15" name="直線矢印コネクタ 14"/>
          <p:cNvCxnSpPr>
            <a:stCxn id="17" idx="2"/>
            <a:endCxn id="13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26" name="直線矢印コネクタ 25"/>
          <p:cNvCxnSpPr>
            <a:stCxn id="25" idx="2"/>
            <a:endCxn id="17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4984033" y="271467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412440" y="242664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30" name="直線矢印コネクタ 29"/>
          <p:cNvCxnSpPr>
            <a:stCxn id="29" idx="2"/>
            <a:endCxn id="25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一つコミットを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追加。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ブランチは最新のコミットを指すよう更新される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22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16" name="直線矢印コネクタ 15"/>
          <p:cNvCxnSpPr>
            <a:stCxn id="17" idx="2"/>
            <a:endCxn id="15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0" name="直線矢印コネクタ 29"/>
          <p:cNvCxnSpPr>
            <a:stCxn id="29" idx="2"/>
            <a:endCxn id="17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4984033" y="271467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412440" y="242664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34" name="直線矢印コネクタ 33"/>
          <p:cNvCxnSpPr>
            <a:stCxn id="33" idx="2"/>
            <a:endCxn id="29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6" idx="1"/>
          </p:cNvCxnSpPr>
          <p:nvPr/>
        </p:nvCxnSpPr>
        <p:spPr>
          <a:xfrm flipH="1" flipV="1">
            <a:off x="4962359" y="3775710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412440" y="413575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37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ブランチが指すコミットを起点として新しいブランチ</a:t>
            </a:r>
            <a:r>
              <a:rPr lang="en-US" altLang="ja-JP" b="1" dirty="0" err="1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作成。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en-US" altLang="ja-JP" b="1" dirty="0" err="1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ブランチは</a:t>
            </a:r>
            <a:r>
              <a:rPr lang="en-US" altLang="ja-JP" b="1" dirty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ブランチと同じコミットを指す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03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18" name="直線矢印コネクタ 17"/>
          <p:cNvCxnSpPr>
            <a:stCxn id="19" idx="2"/>
            <a:endCxn id="17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4" name="直線矢印コネクタ 33"/>
          <p:cNvCxnSpPr>
            <a:stCxn id="20" idx="2"/>
            <a:endCxn id="19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84033" y="271467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412440" y="242664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7" idx="2"/>
            <a:endCxn id="20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40" idx="1"/>
            <a:endCxn id="41" idx="4"/>
          </p:cNvCxnSpPr>
          <p:nvPr/>
        </p:nvCxnSpPr>
        <p:spPr>
          <a:xfrm flipH="1" flipV="1">
            <a:off x="5796121" y="4541826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246201" y="4901867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5526121" y="400182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1"/>
            <a:endCxn id="37" idx="5"/>
          </p:cNvCxnSpPr>
          <p:nvPr/>
        </p:nvCxnSpPr>
        <p:spPr>
          <a:xfrm flipH="1" flipV="1">
            <a:off x="5158978" y="3681089"/>
            <a:ext cx="446224" cy="3998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 err="1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ブランチをチェックアウトして変更を加え、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en-US" altLang="ja-JP" b="1" dirty="0" err="1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ブランチは最新のコミットを指すが、</a:t>
            </a:r>
            <a:r>
              <a:rPr lang="en-US" altLang="ja-JP" b="1" dirty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ブランチは動かない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円/楕円 54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6" name="直線矢印コネクタ 55"/>
          <p:cNvCxnSpPr>
            <a:stCxn id="57" idx="2"/>
            <a:endCxn id="55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/楕円 56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8" name="円/楕円 57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9" name="直線矢印コネクタ 58"/>
          <p:cNvCxnSpPr>
            <a:stCxn id="58" idx="2"/>
            <a:endCxn id="57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5925347" y="2714675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6353754" y="242664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2" name="円/楕円 61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63" name="直線矢印コネクタ 62"/>
          <p:cNvCxnSpPr>
            <a:stCxn id="62" idx="2"/>
            <a:endCxn id="58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65" idx="1"/>
            <a:endCxn id="66" idx="4"/>
          </p:cNvCxnSpPr>
          <p:nvPr/>
        </p:nvCxnSpPr>
        <p:spPr>
          <a:xfrm flipH="1" flipV="1">
            <a:off x="5796121" y="4541826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6246201" y="4901867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66" name="円/楕円 65"/>
          <p:cNvSpPr/>
          <p:nvPr/>
        </p:nvSpPr>
        <p:spPr>
          <a:xfrm>
            <a:off x="5526121" y="4001826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67" name="直線矢印コネクタ 66"/>
          <p:cNvCxnSpPr>
            <a:stCxn id="66" idx="1"/>
            <a:endCxn id="62" idx="5"/>
          </p:cNvCxnSpPr>
          <p:nvPr/>
        </p:nvCxnSpPr>
        <p:spPr>
          <a:xfrm flipH="1" flipV="1">
            <a:off x="5158978" y="3681089"/>
            <a:ext cx="446224" cy="3998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5641311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E</a:t>
            </a:r>
            <a:endParaRPr lang="ja-JP" altLang="en-US" dirty="0"/>
          </a:p>
        </p:txBody>
      </p:sp>
      <p:cxnSp>
        <p:nvCxnSpPr>
          <p:cNvPr id="69" name="直線矢印コネクタ 68"/>
          <p:cNvCxnSpPr>
            <a:stCxn id="68" idx="2"/>
            <a:endCxn id="62" idx="6"/>
          </p:cNvCxnSpPr>
          <p:nvPr/>
        </p:nvCxnSpPr>
        <p:spPr>
          <a:xfrm flipH="1">
            <a:off x="5238060" y="3490169"/>
            <a:ext cx="403252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ブランチをチェックアウトしてコミットを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追加。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ブランチがもともと指していた</a:t>
            </a:r>
            <a:r>
              <a:rPr lang="en-US" altLang="ja-JP" b="1" dirty="0">
                <a:ea typeface="ＭＳ ゴシック" panose="020B0609070205080204" pitchFamily="49" charset="-128"/>
              </a:rPr>
              <a:t>D</a:t>
            </a:r>
            <a:r>
              <a:rPr lang="ja-JP" altLang="en-US" b="1" dirty="0">
                <a:ea typeface="ＭＳ ゴシック" panose="020B0609070205080204" pitchFamily="49" charset="-128"/>
              </a:rPr>
              <a:t>を親とした新しいコミット</a:t>
            </a:r>
            <a:r>
              <a:rPr lang="en-US" altLang="ja-JP" b="1" dirty="0">
                <a:ea typeface="ＭＳ ゴシック" panose="020B0609070205080204" pitchFamily="49" charset="-128"/>
              </a:rPr>
              <a:t>E</a:t>
            </a:r>
            <a:r>
              <a:rPr lang="ja-JP" altLang="en-US" b="1" dirty="0">
                <a:ea typeface="ＭＳ ゴシック" panose="020B0609070205080204" pitchFamily="49" charset="-128"/>
              </a:rPr>
              <a:t>が生成され、</a:t>
            </a:r>
            <a:r>
              <a:rPr lang="en-US" altLang="ja-JP" b="1" dirty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>
                <a:ea typeface="ＭＳ ゴシック" panose="020B0609070205080204" pitchFamily="49" charset="-128"/>
              </a:rPr>
              <a:t>ブランチは</a:t>
            </a:r>
            <a:r>
              <a:rPr lang="en-US" altLang="ja-JP" b="1" dirty="0">
                <a:ea typeface="ＭＳ ゴシック" panose="020B0609070205080204" pitchFamily="49" charset="-128"/>
              </a:rPr>
              <a:t>E</a:t>
            </a:r>
            <a:r>
              <a:rPr lang="ja-JP" altLang="en-US" b="1" dirty="0">
                <a:ea typeface="ＭＳ ゴシック" panose="020B0609070205080204" pitchFamily="49" charset="-128"/>
              </a:rPr>
              <a:t>を指すよう更新される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10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143</Words>
  <Application>Microsoft Office PowerPoint</Application>
  <PresentationFormat>ユーザー設定</PresentationFormat>
  <Paragraphs>40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16</cp:revision>
  <dcterms:created xsi:type="dcterms:W3CDTF">2015-12-27T07:41:14Z</dcterms:created>
  <dcterms:modified xsi:type="dcterms:W3CDTF">2016-04-17T14:49:16Z</dcterms:modified>
</cp:coreProperties>
</file>