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47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19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33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11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58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46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5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0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64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35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89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4B4FF-AE23-4E1E-B51C-5ED850CF274A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58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角丸四角形 62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62" name="角丸四角形 61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1" name="角丸四角形吹き出し 70"/>
          <p:cNvSpPr/>
          <p:nvPr/>
        </p:nvSpPr>
        <p:spPr>
          <a:xfrm>
            <a:off x="203400" y="123900"/>
            <a:ext cx="8737200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初期状態。</a:t>
            </a:r>
          </a:p>
          <a:p>
            <a:r>
              <a:rPr lang="ja-JP" altLang="en-US" b="1" dirty="0">
                <a:ea typeface="ＭＳ ゴシック" panose="020B0609070205080204" pitchFamily="49" charset="-128"/>
              </a:rPr>
              <a:t>ワーキングディレクトリがクリーン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6524600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New</a:t>
            </a:r>
          </a:p>
        </p:txBody>
      </p:sp>
      <p:sp>
        <p:nvSpPr>
          <p:cNvPr id="104" name="正方形/長方形 103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12" name="正方形/長方形 111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14" name="角丸四角形 113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15" name="直線矢印コネクタ 114"/>
          <p:cNvCxnSpPr>
            <a:stCxn id="111" idx="3"/>
            <a:endCxn id="113" idx="1"/>
          </p:cNvCxnSpPr>
          <p:nvPr/>
        </p:nvCxnSpPr>
        <p:spPr>
          <a:xfrm flipV="1">
            <a:off x="2629051" y="5443457"/>
            <a:ext cx="1438893" cy="4670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2" idx="3"/>
            <a:endCxn id="114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二等辺三角形 116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18" name="直線矢印コネクタ 117"/>
          <p:cNvCxnSpPr>
            <a:stCxn id="117" idx="3"/>
            <a:endCxn id="113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17" idx="3"/>
            <a:endCxn id="114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円/楕円 119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21" name="直線矢印コネクタ 120"/>
          <p:cNvCxnSpPr>
            <a:stCxn id="120" idx="4"/>
            <a:endCxn id="117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グループ化 123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25" name="メモ 124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Hello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28" name="メモ 12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39" name="円/楕円 138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41" name="角丸四角形 140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032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正方形/長方形 44"/>
          <p:cNvSpPr/>
          <p:nvPr/>
        </p:nvSpPr>
        <p:spPr>
          <a:xfrm>
            <a:off x="2664542" y="4531434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46" name="グループ化 45"/>
          <p:cNvGrpSpPr/>
          <p:nvPr/>
        </p:nvGrpSpPr>
        <p:grpSpPr>
          <a:xfrm>
            <a:off x="2664543" y="4000102"/>
            <a:ext cx="1065517" cy="521586"/>
            <a:chOff x="1318403" y="3726742"/>
            <a:chExt cx="921501" cy="521586"/>
          </a:xfrm>
        </p:grpSpPr>
        <p:sp>
          <p:nvSpPr>
            <p:cNvPr id="47" name="メモ 46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二等辺三角形 51"/>
          <p:cNvSpPr>
            <a:spLocks noChangeAspect="1"/>
          </p:cNvSpPr>
          <p:nvPr/>
        </p:nvSpPr>
        <p:spPr>
          <a:xfrm>
            <a:off x="6201905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3" name="円/楕円 52"/>
          <p:cNvSpPr>
            <a:spLocks noChangeAspect="1"/>
          </p:cNvSpPr>
          <p:nvPr/>
        </p:nvSpPr>
        <p:spPr>
          <a:xfrm>
            <a:off x="6284503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</a:t>
            </a:r>
            <a:endParaRPr lang="ja-JP" altLang="en-US" dirty="0"/>
          </a:p>
        </p:txBody>
      </p:sp>
      <p:cxnSp>
        <p:nvCxnSpPr>
          <p:cNvPr id="54" name="直線矢印コネクタ 53"/>
          <p:cNvCxnSpPr>
            <a:stCxn id="53" idx="2"/>
            <a:endCxn id="120" idx="6"/>
          </p:cNvCxnSpPr>
          <p:nvPr/>
        </p:nvCxnSpPr>
        <p:spPr>
          <a:xfrm flipH="1">
            <a:off x="5418412" y="3437076"/>
            <a:ext cx="866091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53" idx="4"/>
            <a:endCxn id="52" idx="0"/>
          </p:cNvCxnSpPr>
          <p:nvPr/>
        </p:nvCxnSpPr>
        <p:spPr>
          <a:xfrm>
            <a:off x="6508603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1495118" y="6402178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New.java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線矢印コネクタ 60"/>
          <p:cNvCxnSpPr>
            <a:stCxn id="60" idx="3"/>
            <a:endCxn id="50" idx="2"/>
          </p:cNvCxnSpPr>
          <p:nvPr/>
        </p:nvCxnSpPr>
        <p:spPr>
          <a:xfrm flipV="1">
            <a:off x="2629051" y="5651593"/>
            <a:ext cx="4435400" cy="89460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52" idx="3"/>
            <a:endCxn id="113" idx="0"/>
          </p:cNvCxnSpPr>
          <p:nvPr/>
        </p:nvCxnSpPr>
        <p:spPr>
          <a:xfrm flipH="1">
            <a:off x="4607795" y="4534984"/>
            <a:ext cx="190540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52" idx="3"/>
            <a:endCxn id="114" idx="0"/>
          </p:cNvCxnSpPr>
          <p:nvPr/>
        </p:nvCxnSpPr>
        <p:spPr>
          <a:xfrm flipH="1">
            <a:off x="5832350" y="4534984"/>
            <a:ext cx="680849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52" idx="3"/>
            <a:endCxn id="50" idx="0"/>
          </p:cNvCxnSpPr>
          <p:nvPr/>
        </p:nvCxnSpPr>
        <p:spPr>
          <a:xfrm>
            <a:off x="6513199" y="4534984"/>
            <a:ext cx="551252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104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104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104" idx="2"/>
          </p:cNvCxnSpPr>
          <p:nvPr/>
        </p:nvCxnSpPr>
        <p:spPr>
          <a:xfrm>
            <a:off x="1944975" y="3340245"/>
            <a:ext cx="1252327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グループ化 56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58" name="二等辺三角形 57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444208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66" name="直線矢印コネクタ 65"/>
          <p:cNvCxnSpPr>
            <a:stCxn id="64" idx="2"/>
          </p:cNvCxnSpPr>
          <p:nvPr/>
        </p:nvCxnSpPr>
        <p:spPr>
          <a:xfrm flipH="1">
            <a:off x="6707322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6588224" y="2287415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HEAD</a:t>
            </a:r>
            <a:endParaRPr lang="ja-JP" altLang="en-US" dirty="0"/>
          </a:p>
        </p:txBody>
      </p:sp>
      <p:cxnSp>
        <p:nvCxnSpPr>
          <p:cNvPr id="69" name="直線矢印コネクタ 68"/>
          <p:cNvCxnSpPr>
            <a:stCxn id="67" idx="2"/>
            <a:endCxn id="64" idx="0"/>
          </p:cNvCxnSpPr>
          <p:nvPr/>
        </p:nvCxnSpPr>
        <p:spPr>
          <a:xfrm flipH="1">
            <a:off x="6912230" y="2575447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48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角丸四角形 62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62" name="角丸四角形 61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1" name="角丸四角形吹き出し 70"/>
          <p:cNvSpPr/>
          <p:nvPr/>
        </p:nvSpPr>
        <p:spPr>
          <a:xfrm>
            <a:off x="203400" y="123900"/>
            <a:ext cx="8737200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en-US" altLang="ja-JP" b="1" dirty="0" smtClean="0">
                <a:ea typeface="ＭＳ ゴシック" panose="020B0609070205080204" pitchFamily="49" charset="-128"/>
              </a:rPr>
              <a:t>Readme.md </a:t>
            </a:r>
            <a:r>
              <a:rPr lang="ja-JP" altLang="en-US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</a:t>
            </a:r>
            <a:r>
              <a:rPr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編集して、「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add Readme.md </a:t>
            </a:r>
            <a:r>
              <a:rPr lang="ja-JP" altLang="en-US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」。</a:t>
            </a:r>
            <a:endParaRPr lang="ja-JP" altLang="en-US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新しい内容</a:t>
            </a:r>
            <a:r>
              <a:rPr lang="ja-JP" altLang="en-US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Readme.md </a:t>
            </a:r>
            <a:r>
              <a:rPr lang="ja-JP" altLang="en-US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</a:t>
            </a:r>
            <a:r>
              <a:rPr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ブロブができ</a:t>
            </a:r>
            <a:r>
              <a:rPr lang="ja-JP" altLang="en-US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、</a:t>
            </a:r>
            <a:endParaRPr lang="en-US" altLang="ja-JP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  <a:r>
              <a:rPr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がそれを指すよう更新された</a:t>
            </a:r>
            <a:r>
              <a:rPr lang="ja-JP" altLang="en-US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6524600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New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7763128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Howdy</a:t>
            </a:r>
            <a:endParaRPr lang="ja-JP" altLang="en-US" dirty="0"/>
          </a:p>
        </p:txBody>
      </p:sp>
      <p:sp>
        <p:nvSpPr>
          <p:cNvPr id="104" name="正方形/長方形 103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12" name="正方形/長方形 111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14" name="角丸四角形 113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15" name="直線矢印コネクタ 114"/>
          <p:cNvCxnSpPr>
            <a:stCxn id="111" idx="3"/>
            <a:endCxn id="51" idx="1"/>
          </p:cNvCxnSpPr>
          <p:nvPr/>
        </p:nvCxnSpPr>
        <p:spPr>
          <a:xfrm flipV="1">
            <a:off x="2629051" y="5435569"/>
            <a:ext cx="5134077" cy="4749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2" idx="3"/>
            <a:endCxn id="114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二等辺三角形 116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18" name="直線矢印コネクタ 117"/>
          <p:cNvCxnSpPr>
            <a:stCxn id="117" idx="3"/>
            <a:endCxn id="113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17" idx="3"/>
            <a:endCxn id="114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円/楕円 119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21" name="直線矢印コネクタ 120"/>
          <p:cNvCxnSpPr>
            <a:stCxn id="120" idx="4"/>
            <a:endCxn id="117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グループ化 123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25" name="メモ 124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Howdy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28" name="メモ 12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39" name="円/楕円 138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41" name="角丸四角形 140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032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正方形/長方形 44"/>
          <p:cNvSpPr/>
          <p:nvPr/>
        </p:nvSpPr>
        <p:spPr>
          <a:xfrm>
            <a:off x="2664542" y="4531434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46" name="グループ化 45"/>
          <p:cNvGrpSpPr/>
          <p:nvPr/>
        </p:nvGrpSpPr>
        <p:grpSpPr>
          <a:xfrm>
            <a:off x="2664543" y="4000102"/>
            <a:ext cx="1065517" cy="521586"/>
            <a:chOff x="1318403" y="3726742"/>
            <a:chExt cx="921501" cy="521586"/>
          </a:xfrm>
        </p:grpSpPr>
        <p:sp>
          <p:nvSpPr>
            <p:cNvPr id="47" name="メモ 46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二等辺三角形 51"/>
          <p:cNvSpPr>
            <a:spLocks noChangeAspect="1"/>
          </p:cNvSpPr>
          <p:nvPr/>
        </p:nvSpPr>
        <p:spPr>
          <a:xfrm>
            <a:off x="6201905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3" name="円/楕円 52"/>
          <p:cNvSpPr>
            <a:spLocks noChangeAspect="1"/>
          </p:cNvSpPr>
          <p:nvPr/>
        </p:nvSpPr>
        <p:spPr>
          <a:xfrm>
            <a:off x="6284503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</a:t>
            </a:r>
            <a:endParaRPr lang="ja-JP" altLang="en-US" dirty="0"/>
          </a:p>
        </p:txBody>
      </p:sp>
      <p:cxnSp>
        <p:nvCxnSpPr>
          <p:cNvPr id="54" name="直線矢印コネクタ 53"/>
          <p:cNvCxnSpPr>
            <a:stCxn id="53" idx="2"/>
            <a:endCxn id="120" idx="6"/>
          </p:cNvCxnSpPr>
          <p:nvPr/>
        </p:nvCxnSpPr>
        <p:spPr>
          <a:xfrm flipH="1">
            <a:off x="5418412" y="3437076"/>
            <a:ext cx="866091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53" idx="4"/>
            <a:endCxn id="52" idx="0"/>
          </p:cNvCxnSpPr>
          <p:nvPr/>
        </p:nvCxnSpPr>
        <p:spPr>
          <a:xfrm>
            <a:off x="6508603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1495118" y="6402178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New.java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線矢印コネクタ 60"/>
          <p:cNvCxnSpPr>
            <a:stCxn id="60" idx="3"/>
            <a:endCxn id="50" idx="2"/>
          </p:cNvCxnSpPr>
          <p:nvPr/>
        </p:nvCxnSpPr>
        <p:spPr>
          <a:xfrm flipV="1">
            <a:off x="2629051" y="5651593"/>
            <a:ext cx="4435400" cy="89460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52" idx="3"/>
            <a:endCxn id="113" idx="0"/>
          </p:cNvCxnSpPr>
          <p:nvPr/>
        </p:nvCxnSpPr>
        <p:spPr>
          <a:xfrm flipH="1">
            <a:off x="4607795" y="4534984"/>
            <a:ext cx="190540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52" idx="3"/>
            <a:endCxn id="114" idx="0"/>
          </p:cNvCxnSpPr>
          <p:nvPr/>
        </p:nvCxnSpPr>
        <p:spPr>
          <a:xfrm flipH="1">
            <a:off x="5832350" y="4534984"/>
            <a:ext cx="680849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52" idx="3"/>
            <a:endCxn id="50" idx="0"/>
          </p:cNvCxnSpPr>
          <p:nvPr/>
        </p:nvCxnSpPr>
        <p:spPr>
          <a:xfrm>
            <a:off x="6513199" y="4534984"/>
            <a:ext cx="551252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104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104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104" idx="2"/>
          </p:cNvCxnSpPr>
          <p:nvPr/>
        </p:nvCxnSpPr>
        <p:spPr>
          <a:xfrm>
            <a:off x="1944975" y="3340245"/>
            <a:ext cx="1252327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グループ化 56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58" name="二等辺三角形 57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444208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66" name="直線矢印コネクタ 65"/>
          <p:cNvCxnSpPr>
            <a:stCxn id="64" idx="2"/>
          </p:cNvCxnSpPr>
          <p:nvPr/>
        </p:nvCxnSpPr>
        <p:spPr>
          <a:xfrm flipH="1">
            <a:off x="6707322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6588224" y="2287415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HEAD</a:t>
            </a:r>
            <a:endParaRPr lang="ja-JP" altLang="en-US" dirty="0"/>
          </a:p>
        </p:txBody>
      </p:sp>
      <p:cxnSp>
        <p:nvCxnSpPr>
          <p:cNvPr id="69" name="直線矢印コネクタ 68"/>
          <p:cNvCxnSpPr>
            <a:stCxn id="67" idx="2"/>
            <a:endCxn id="64" idx="0"/>
          </p:cNvCxnSpPr>
          <p:nvPr/>
        </p:nvCxnSpPr>
        <p:spPr>
          <a:xfrm flipH="1">
            <a:off x="6912230" y="2575447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下矢印 69"/>
          <p:cNvSpPr/>
          <p:nvPr/>
        </p:nvSpPr>
        <p:spPr>
          <a:xfrm rot="2700000">
            <a:off x="8342434" y="4559037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2" name="下矢印 71"/>
          <p:cNvSpPr/>
          <p:nvPr/>
        </p:nvSpPr>
        <p:spPr>
          <a:xfrm rot="2700000">
            <a:off x="888287" y="3521866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6024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角丸四角形 62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62" name="角丸四角形 61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1" name="角丸四角形吹き出し 70"/>
          <p:cNvSpPr/>
          <p:nvPr/>
        </p:nvSpPr>
        <p:spPr>
          <a:xfrm>
            <a:off x="203400" y="123900"/>
            <a:ext cx="8737200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reset Readme.md</a:t>
            </a:r>
            <a:r>
              <a:rPr lang="ja-JP" altLang="en-US" b="1" dirty="0">
                <a:ea typeface="ＭＳ ゴシック" panose="020B0609070205080204" pitchFamily="49" charset="-128"/>
              </a:rPr>
              <a:t>」を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実行。</a:t>
            </a:r>
            <a:endParaRPr lang="ja-JP" altLang="en-US" b="1" dirty="0">
              <a:ea typeface="ＭＳ ゴシック" panose="020B0609070205080204" pitchFamily="49" charset="-128"/>
            </a:endParaRPr>
          </a:p>
          <a:p>
            <a:r>
              <a:rPr lang="en-US" altLang="ja-JP" b="1" dirty="0" smtClean="0">
                <a:ea typeface="ＭＳ ゴシック" panose="020B0609070205080204" pitchFamily="49" charset="-128"/>
              </a:rPr>
              <a:t>HEAD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</a:t>
            </a:r>
            <a:r>
              <a:rPr lang="ja-JP" altLang="en-US" b="1" dirty="0">
                <a:ea typeface="ＭＳ ゴシック" panose="020B0609070205080204" pitchFamily="49" charset="-128"/>
              </a:rPr>
              <a:t>指す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コミット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B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</a:t>
            </a:r>
            <a:r>
              <a:rPr lang="ja-JP" altLang="en-US" b="1" dirty="0">
                <a:ea typeface="ＭＳ ゴシック" panose="020B0609070205080204" pitchFamily="49" charset="-128"/>
              </a:rPr>
              <a:t>指すツリー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は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Readme.md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について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「</a:t>
            </a:r>
            <a:r>
              <a:rPr lang="en-US" altLang="ja-JP" b="1" dirty="0">
                <a:ea typeface="ＭＳ ゴシック" panose="020B0609070205080204" pitchFamily="49" charset="-128"/>
              </a:rPr>
              <a:t>Hello</a:t>
            </a:r>
            <a:r>
              <a:rPr lang="ja-JP" altLang="en-US" b="1" dirty="0">
                <a:ea typeface="ＭＳ ゴシック" panose="020B0609070205080204" pitchFamily="49" charset="-128"/>
              </a:rPr>
              <a:t>」という内容のブロブを指しているので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この</a:t>
            </a:r>
            <a:r>
              <a:rPr lang="ja-JP" altLang="en-US" b="1" dirty="0">
                <a:ea typeface="ＭＳ ゴシック" panose="020B0609070205080204" pitchFamily="49" charset="-128"/>
              </a:rPr>
              <a:t>ブロブを指すようインデックスが更新された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6524600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New</a:t>
            </a:r>
          </a:p>
        </p:txBody>
      </p:sp>
      <p:sp>
        <p:nvSpPr>
          <p:cNvPr id="104" name="正方形/長方形 103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12" name="正方形/長方形 111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14" name="角丸四角形 113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15" name="直線矢印コネクタ 114"/>
          <p:cNvCxnSpPr>
            <a:stCxn id="111" idx="3"/>
            <a:endCxn id="113" idx="1"/>
          </p:cNvCxnSpPr>
          <p:nvPr/>
        </p:nvCxnSpPr>
        <p:spPr>
          <a:xfrm flipV="1">
            <a:off x="2629051" y="5443457"/>
            <a:ext cx="1438893" cy="4670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2" idx="3"/>
            <a:endCxn id="114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二等辺三角形 116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18" name="直線矢印コネクタ 117"/>
          <p:cNvCxnSpPr>
            <a:stCxn id="117" idx="3"/>
            <a:endCxn id="113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17" idx="3"/>
            <a:endCxn id="114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円/楕円 119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21" name="直線矢印コネクタ 120"/>
          <p:cNvCxnSpPr>
            <a:stCxn id="120" idx="4"/>
            <a:endCxn id="117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グループ化 123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25" name="メモ 124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Howdy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28" name="メモ 12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39" name="円/楕円 138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41" name="角丸四角形 140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032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正方形/長方形 44"/>
          <p:cNvSpPr/>
          <p:nvPr/>
        </p:nvSpPr>
        <p:spPr>
          <a:xfrm>
            <a:off x="2664542" y="4531434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46" name="グループ化 45"/>
          <p:cNvGrpSpPr/>
          <p:nvPr/>
        </p:nvGrpSpPr>
        <p:grpSpPr>
          <a:xfrm>
            <a:off x="2664543" y="4000102"/>
            <a:ext cx="1065517" cy="521586"/>
            <a:chOff x="1318403" y="3726742"/>
            <a:chExt cx="921501" cy="521586"/>
          </a:xfrm>
        </p:grpSpPr>
        <p:sp>
          <p:nvSpPr>
            <p:cNvPr id="47" name="メモ 46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二等辺三角形 51"/>
          <p:cNvSpPr>
            <a:spLocks noChangeAspect="1"/>
          </p:cNvSpPr>
          <p:nvPr/>
        </p:nvSpPr>
        <p:spPr>
          <a:xfrm>
            <a:off x="6201905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3" name="円/楕円 52"/>
          <p:cNvSpPr>
            <a:spLocks noChangeAspect="1"/>
          </p:cNvSpPr>
          <p:nvPr/>
        </p:nvSpPr>
        <p:spPr>
          <a:xfrm>
            <a:off x="6284503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</a:t>
            </a:r>
            <a:endParaRPr lang="ja-JP" altLang="en-US" dirty="0"/>
          </a:p>
        </p:txBody>
      </p:sp>
      <p:cxnSp>
        <p:nvCxnSpPr>
          <p:cNvPr id="54" name="直線矢印コネクタ 53"/>
          <p:cNvCxnSpPr>
            <a:stCxn id="53" idx="2"/>
            <a:endCxn id="120" idx="6"/>
          </p:cNvCxnSpPr>
          <p:nvPr/>
        </p:nvCxnSpPr>
        <p:spPr>
          <a:xfrm flipH="1">
            <a:off x="5418412" y="3437076"/>
            <a:ext cx="866091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53" idx="4"/>
            <a:endCxn id="52" idx="0"/>
          </p:cNvCxnSpPr>
          <p:nvPr/>
        </p:nvCxnSpPr>
        <p:spPr>
          <a:xfrm>
            <a:off x="6508603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1495118" y="6402178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New.java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線矢印コネクタ 60"/>
          <p:cNvCxnSpPr>
            <a:stCxn id="60" idx="3"/>
            <a:endCxn id="50" idx="2"/>
          </p:cNvCxnSpPr>
          <p:nvPr/>
        </p:nvCxnSpPr>
        <p:spPr>
          <a:xfrm flipV="1">
            <a:off x="2629051" y="5651593"/>
            <a:ext cx="4435400" cy="89460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52" idx="3"/>
            <a:endCxn id="113" idx="0"/>
          </p:cNvCxnSpPr>
          <p:nvPr/>
        </p:nvCxnSpPr>
        <p:spPr>
          <a:xfrm flipH="1">
            <a:off x="4607795" y="4534984"/>
            <a:ext cx="190540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52" idx="3"/>
            <a:endCxn id="114" idx="0"/>
          </p:cNvCxnSpPr>
          <p:nvPr/>
        </p:nvCxnSpPr>
        <p:spPr>
          <a:xfrm flipH="1">
            <a:off x="5832350" y="4534984"/>
            <a:ext cx="680849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52" idx="3"/>
            <a:endCxn id="50" idx="0"/>
          </p:cNvCxnSpPr>
          <p:nvPr/>
        </p:nvCxnSpPr>
        <p:spPr>
          <a:xfrm>
            <a:off x="6513199" y="4534984"/>
            <a:ext cx="551252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104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104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104" idx="2"/>
          </p:cNvCxnSpPr>
          <p:nvPr/>
        </p:nvCxnSpPr>
        <p:spPr>
          <a:xfrm>
            <a:off x="1944975" y="3340245"/>
            <a:ext cx="1252327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グループ化 56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58" name="二等辺三角形 57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444208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66" name="直線矢印コネクタ 65"/>
          <p:cNvCxnSpPr>
            <a:stCxn id="64" idx="2"/>
          </p:cNvCxnSpPr>
          <p:nvPr/>
        </p:nvCxnSpPr>
        <p:spPr>
          <a:xfrm flipH="1">
            <a:off x="6707322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6588224" y="2287415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HEAD</a:t>
            </a:r>
            <a:endParaRPr lang="ja-JP" altLang="en-US" dirty="0"/>
          </a:p>
        </p:txBody>
      </p:sp>
      <p:cxnSp>
        <p:nvCxnSpPr>
          <p:cNvPr id="69" name="直線矢印コネクタ 68"/>
          <p:cNvCxnSpPr>
            <a:stCxn id="67" idx="2"/>
            <a:endCxn id="64" idx="0"/>
          </p:cNvCxnSpPr>
          <p:nvPr/>
        </p:nvCxnSpPr>
        <p:spPr>
          <a:xfrm flipH="1">
            <a:off x="6912230" y="2575447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角丸四角形 69"/>
          <p:cNvSpPr/>
          <p:nvPr/>
        </p:nvSpPr>
        <p:spPr>
          <a:xfrm>
            <a:off x="7763128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Howdy</a:t>
            </a:r>
            <a:endParaRPr lang="ja-JP" altLang="en-US" dirty="0"/>
          </a:p>
        </p:txBody>
      </p:sp>
      <p:sp>
        <p:nvSpPr>
          <p:cNvPr id="72" name="下矢印 71"/>
          <p:cNvSpPr/>
          <p:nvPr/>
        </p:nvSpPr>
        <p:spPr>
          <a:xfrm rot="2700000">
            <a:off x="3251405" y="5040477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9338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167</Words>
  <Application>Microsoft Office PowerPoint</Application>
  <PresentationFormat>画面に合わせる (4:3)</PresentationFormat>
  <Paragraphs>80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25</cp:revision>
  <dcterms:created xsi:type="dcterms:W3CDTF">2015-12-27T01:04:16Z</dcterms:created>
  <dcterms:modified xsi:type="dcterms:W3CDTF">2016-04-17T18:25:07Z</dcterms:modified>
</cp:coreProperties>
</file>