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27F1-6C8A-4EFC-88C5-4CD63AEDCC19}" type="datetimeFigureOut">
              <a:rPr kumimoji="1" lang="ja-JP" altLang="en-US" smtClean="0"/>
              <a:t>2015/7/26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73F3-24CD-4BB7-BCF8-30EE3215F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43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27F1-6C8A-4EFC-88C5-4CD63AEDCC19}" type="datetimeFigureOut">
              <a:rPr kumimoji="1" lang="ja-JP" altLang="en-US" smtClean="0"/>
              <a:t>2015/7/26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73F3-24CD-4BB7-BCF8-30EE3215F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86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27F1-6C8A-4EFC-88C5-4CD63AEDCC19}" type="datetimeFigureOut">
              <a:rPr kumimoji="1" lang="ja-JP" altLang="en-US" smtClean="0"/>
              <a:t>2015/7/26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73F3-24CD-4BB7-BCF8-30EE3215F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7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27F1-6C8A-4EFC-88C5-4CD63AEDCC19}" type="datetimeFigureOut">
              <a:rPr kumimoji="1" lang="ja-JP" altLang="en-US" smtClean="0"/>
              <a:t>2015/7/26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73F3-24CD-4BB7-BCF8-30EE3215F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6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27F1-6C8A-4EFC-88C5-4CD63AEDCC19}" type="datetimeFigureOut">
              <a:rPr kumimoji="1" lang="ja-JP" altLang="en-US" smtClean="0"/>
              <a:t>2015/7/26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73F3-24CD-4BB7-BCF8-30EE3215F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3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27F1-6C8A-4EFC-88C5-4CD63AEDCC19}" type="datetimeFigureOut">
              <a:rPr kumimoji="1" lang="ja-JP" altLang="en-US" smtClean="0"/>
              <a:t>2015/7/26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73F3-24CD-4BB7-BCF8-30EE3215F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49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27F1-6C8A-4EFC-88C5-4CD63AEDCC19}" type="datetimeFigureOut">
              <a:rPr kumimoji="1" lang="ja-JP" altLang="en-US" smtClean="0"/>
              <a:t>2015/7/26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73F3-24CD-4BB7-BCF8-30EE3215F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99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27F1-6C8A-4EFC-88C5-4CD63AEDCC19}" type="datetimeFigureOut">
              <a:rPr kumimoji="1" lang="ja-JP" altLang="en-US" smtClean="0"/>
              <a:t>2015/7/26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73F3-24CD-4BB7-BCF8-30EE3215F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26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27F1-6C8A-4EFC-88C5-4CD63AEDCC19}" type="datetimeFigureOut">
              <a:rPr kumimoji="1" lang="ja-JP" altLang="en-US" smtClean="0"/>
              <a:t>2015/7/26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73F3-24CD-4BB7-BCF8-30EE3215F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73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27F1-6C8A-4EFC-88C5-4CD63AEDCC19}" type="datetimeFigureOut">
              <a:rPr kumimoji="1" lang="ja-JP" altLang="en-US" smtClean="0"/>
              <a:t>2015/7/26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73F3-24CD-4BB7-BCF8-30EE3215F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5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27F1-6C8A-4EFC-88C5-4CD63AEDCC19}" type="datetimeFigureOut">
              <a:rPr kumimoji="1" lang="ja-JP" altLang="en-US" smtClean="0"/>
              <a:t>2015/7/26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73F3-24CD-4BB7-BCF8-30EE3215F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737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027F1-6C8A-4EFC-88C5-4CD63AEDCC19}" type="datetimeFigureOut">
              <a:rPr kumimoji="1" lang="ja-JP" altLang="en-US" smtClean="0"/>
              <a:t>2015/7/26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873F3-24CD-4BB7-BCF8-30EE3215F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55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/>
        </p:nvSpPr>
        <p:spPr>
          <a:xfrm>
            <a:off x="611560" y="404664"/>
            <a:ext cx="6912768" cy="48371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487092" y="1196752"/>
            <a:ext cx="1656184" cy="951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Container 1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847132" y="1968682"/>
            <a:ext cx="936104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eth0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42281" y="3740928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172.17.42.1/16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23196" y="2267580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172.17.0.5/16</a:t>
            </a:r>
            <a:endParaRPr kumimoji="1" lang="ja-JP" altLang="en-US" dirty="0"/>
          </a:p>
        </p:txBody>
      </p:sp>
      <p:cxnSp>
        <p:nvCxnSpPr>
          <p:cNvPr id="15" name="直線コネクタ 14"/>
          <p:cNvCxnSpPr>
            <a:stCxn id="5" idx="2"/>
            <a:endCxn id="19" idx="0"/>
          </p:cNvCxnSpPr>
          <p:nvPr/>
        </p:nvCxnSpPr>
        <p:spPr>
          <a:xfrm>
            <a:off x="2315184" y="2328722"/>
            <a:ext cx="0" cy="956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2627784" y="4077072"/>
            <a:ext cx="2808022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</a:t>
            </a:r>
            <a:r>
              <a:rPr kumimoji="1" lang="en-US" altLang="ja-JP" dirty="0" smtClean="0"/>
              <a:t>ocker0</a:t>
            </a:r>
          </a:p>
          <a:p>
            <a:pPr algn="ctr"/>
            <a:r>
              <a:rPr kumimoji="1" lang="en-US" altLang="ja-JP" dirty="0" smtClean="0"/>
              <a:t>(</a:t>
            </a:r>
            <a:r>
              <a:rPr lang="en-US" altLang="ja-JP" dirty="0" smtClean="0"/>
              <a:t>virtual Ethernet bridge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1588905" y="3284984"/>
            <a:ext cx="1452558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vethxxxxxxx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3563888" y="5085184"/>
            <a:ext cx="936104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eth0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stCxn id="18" idx="2"/>
            <a:endCxn id="20" idx="0"/>
          </p:cNvCxnSpPr>
          <p:nvPr/>
        </p:nvCxnSpPr>
        <p:spPr>
          <a:xfrm>
            <a:off x="4031795" y="4725144"/>
            <a:ext cx="145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4" idx="1"/>
            <a:endCxn id="24" idx="3"/>
          </p:cNvCxnSpPr>
          <p:nvPr/>
        </p:nvCxnSpPr>
        <p:spPr>
          <a:xfrm>
            <a:off x="611560" y="2823258"/>
            <a:ext cx="6912768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11560" y="4859868"/>
            <a:ext cx="1431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Host name space</a:t>
            </a:r>
            <a:endParaRPr kumimoji="1" lang="ja-JP" altLang="en-US" sz="1400" dirty="0"/>
          </a:p>
        </p:txBody>
      </p:sp>
      <p:cxnSp>
        <p:nvCxnSpPr>
          <p:cNvPr id="31" name="直線コネクタ 30"/>
          <p:cNvCxnSpPr>
            <a:stCxn id="24" idx="0"/>
          </p:cNvCxnSpPr>
          <p:nvPr/>
        </p:nvCxnSpPr>
        <p:spPr>
          <a:xfrm>
            <a:off x="4067944" y="404664"/>
            <a:ext cx="0" cy="2418594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33"/>
          <p:cNvSpPr/>
          <p:nvPr/>
        </p:nvSpPr>
        <p:spPr>
          <a:xfrm>
            <a:off x="4954912" y="1196752"/>
            <a:ext cx="1656184" cy="951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Container 2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5314952" y="1968682"/>
            <a:ext cx="936104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eth0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879580" y="2267580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172.17.0.6/16</a:t>
            </a:r>
            <a:endParaRPr kumimoji="1" lang="ja-JP" altLang="en-US" dirty="0"/>
          </a:p>
        </p:txBody>
      </p:sp>
      <p:cxnSp>
        <p:nvCxnSpPr>
          <p:cNvPr id="37" name="直線コネクタ 36"/>
          <p:cNvCxnSpPr>
            <a:stCxn id="35" idx="2"/>
            <a:endCxn id="38" idx="0"/>
          </p:cNvCxnSpPr>
          <p:nvPr/>
        </p:nvCxnSpPr>
        <p:spPr>
          <a:xfrm>
            <a:off x="5783004" y="2328722"/>
            <a:ext cx="0" cy="956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5056725" y="3284984"/>
            <a:ext cx="1452558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vethyyyyyyy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5458" y="432465"/>
            <a:ext cx="194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Container 1 name space</a:t>
            </a:r>
            <a:endParaRPr kumimoji="1" lang="ja-JP" altLang="en-US" sz="1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212254" y="432465"/>
            <a:ext cx="194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Container 2 name space</a:t>
            </a:r>
            <a:endParaRPr kumimoji="1" lang="ja-JP" altLang="en-US" sz="1400" dirty="0"/>
          </a:p>
        </p:txBody>
      </p:sp>
      <p:cxnSp>
        <p:nvCxnSpPr>
          <p:cNvPr id="41" name="直線コネクタ 40"/>
          <p:cNvCxnSpPr/>
          <p:nvPr/>
        </p:nvCxnSpPr>
        <p:spPr>
          <a:xfrm>
            <a:off x="2315184" y="3645024"/>
            <a:ext cx="82809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38" idx="2"/>
          </p:cNvCxnSpPr>
          <p:nvPr/>
        </p:nvCxnSpPr>
        <p:spPr>
          <a:xfrm flipH="1">
            <a:off x="4954912" y="3645024"/>
            <a:ext cx="82809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20" idx="2"/>
            <a:endCxn id="63" idx="0"/>
          </p:cNvCxnSpPr>
          <p:nvPr/>
        </p:nvCxnSpPr>
        <p:spPr>
          <a:xfrm>
            <a:off x="4031940" y="5445224"/>
            <a:ext cx="157" cy="40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フローチャート : 和接合 62"/>
          <p:cNvSpPr/>
          <p:nvPr/>
        </p:nvSpPr>
        <p:spPr>
          <a:xfrm>
            <a:off x="3007469" y="5845914"/>
            <a:ext cx="2049256" cy="576064"/>
          </a:xfrm>
          <a:prstGeom prst="flowChartSummingJunct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691316" y="5891127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/>
              <a:t>LAN</a:t>
            </a:r>
            <a:endParaRPr kumimoji="1" lang="ja-JP" altLang="en-US" sz="2400" b="1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067944" y="5373216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192.168.1.123/24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755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31</Words>
  <Application>Microsoft Office PowerPoint</Application>
  <PresentationFormat>画面に合わせる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Kaito</dc:creator>
  <cp:lastModifiedBy>Kaito</cp:lastModifiedBy>
  <cp:revision>5</cp:revision>
  <dcterms:created xsi:type="dcterms:W3CDTF">2015-07-26T20:53:32Z</dcterms:created>
  <dcterms:modified xsi:type="dcterms:W3CDTF">2015-07-27T01:02:36Z</dcterms:modified>
</cp:coreProperties>
</file>