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444048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872454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1"/>
          </p:cNvCxnSpPr>
          <p:nvPr/>
        </p:nvCxnSpPr>
        <p:spPr>
          <a:xfrm flipH="1" flipV="1">
            <a:off x="4057650" y="4620907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507730" y="4980947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2851606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2484463" y="3760169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初期状態。</a:t>
            </a:r>
            <a:endParaRPr kumimoji="1" lang="en-US" altLang="ja-JP" dirty="0" smtClean="0"/>
          </a:p>
          <a:p>
            <a:r>
              <a:rPr lang="en-US" altLang="ja-JP" dirty="0"/>
              <a:t>m</a:t>
            </a:r>
            <a:r>
              <a:rPr lang="en-US" altLang="ja-JP" dirty="0" smtClean="0"/>
              <a:t>aster</a:t>
            </a:r>
            <a:r>
              <a:rPr lang="ja-JP" altLang="en-US" dirty="0" smtClean="0"/>
              <a:t>ブランチのコミット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を起点に</a:t>
            </a:r>
            <a:r>
              <a:rPr lang="en-US" altLang="ja-JP" dirty="0" err="1"/>
              <a:t>bugfix</a:t>
            </a:r>
            <a:r>
              <a:rPr lang="ja-JP" altLang="en-US" dirty="0" smtClean="0"/>
              <a:t>ブランチが作られた後、</a:t>
            </a:r>
            <a:endParaRPr kumimoji="1" lang="en-US" altLang="ja-JP" dirty="0" smtClean="0"/>
          </a:p>
          <a:p>
            <a:r>
              <a:rPr lang="en-US" altLang="ja-JP" dirty="0" err="1"/>
              <a:t>b</a:t>
            </a:r>
            <a:r>
              <a:rPr lang="en-US" altLang="ja-JP" dirty="0" err="1" smtClean="0"/>
              <a:t>ugfix</a:t>
            </a:r>
            <a:r>
              <a:rPr lang="ja-JP" altLang="en-US" dirty="0" smtClean="0"/>
              <a:t>ブランチ</a:t>
            </a:r>
            <a:r>
              <a:rPr lang="ja-JP" altLang="en-US" dirty="0"/>
              <a:t>へ</a:t>
            </a:r>
            <a:r>
              <a:rPr lang="ja-JP" altLang="en-US" dirty="0" smtClean="0"/>
              <a:t>のコミット追加と並行して、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ブランチにもコミットが追加されている。</a:t>
            </a:r>
            <a:endParaRPr lang="en-US" altLang="ja-JP" dirty="0" smtClean="0"/>
          </a:p>
        </p:txBody>
      </p:sp>
      <p:sp>
        <p:nvSpPr>
          <p:cNvPr id="16" name="円/楕円 15"/>
          <p:cNvSpPr/>
          <p:nvPr/>
        </p:nvSpPr>
        <p:spPr>
          <a:xfrm>
            <a:off x="3803847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2"/>
          </p:cNvCxnSpPr>
          <p:nvPr/>
        </p:nvCxnSpPr>
        <p:spPr>
          <a:xfrm flipH="1">
            <a:off x="3389741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444048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872454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1"/>
          </p:cNvCxnSpPr>
          <p:nvPr/>
        </p:nvCxnSpPr>
        <p:spPr>
          <a:xfrm flipH="1" flipV="1">
            <a:off x="6023219" y="4620907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473299" y="4980947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4817175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X’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4450032" y="3760169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bugfix</a:t>
            </a:r>
            <a:r>
              <a:rPr lang="ja-JP" altLang="en-US" dirty="0" smtClean="0"/>
              <a:t>ブランチをチェックアウトして、「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rebase master</a:t>
            </a:r>
            <a:r>
              <a:rPr lang="ja-JP" altLang="en-US" dirty="0" smtClean="0"/>
              <a:t>」を実行した。</a:t>
            </a:r>
            <a:endParaRPr lang="en-US" altLang="ja-JP" dirty="0" smtClean="0"/>
          </a:p>
          <a:p>
            <a:r>
              <a:rPr lang="en-US" altLang="ja-JP" dirty="0" err="1"/>
              <a:t>b</a:t>
            </a:r>
            <a:r>
              <a:rPr lang="en-US" altLang="ja-JP" dirty="0" err="1" smtClean="0"/>
              <a:t>ugfix</a:t>
            </a:r>
            <a:r>
              <a:rPr lang="ja-JP" altLang="en-US" dirty="0" smtClean="0"/>
              <a:t>ブランチの起点</a:t>
            </a:r>
            <a:r>
              <a:rPr lang="en-US" altLang="ja-JP" dirty="0" smtClean="0"/>
              <a:t>(base)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ブランチが現在指しているコミット</a:t>
            </a:r>
            <a:r>
              <a:rPr lang="en-US" altLang="ja-JP" dirty="0" smtClean="0"/>
              <a:t>D</a:t>
            </a:r>
            <a:r>
              <a:rPr lang="ja-JP" altLang="en-US" dirty="0" smtClean="0"/>
              <a:t>に変わ</a:t>
            </a:r>
            <a:r>
              <a:rPr lang="ja-JP" altLang="en-US" dirty="0"/>
              <a:t>った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もともとあったコミット</a:t>
            </a:r>
            <a:r>
              <a:rPr lang="en-US" altLang="ja-JP" dirty="0" smtClean="0"/>
              <a:t>X</a:t>
            </a:r>
            <a:r>
              <a:rPr lang="ja-JP" altLang="en-US" dirty="0" smtClean="0"/>
              <a:t>と</a:t>
            </a:r>
            <a:r>
              <a:rPr lang="en-US" altLang="ja-JP" dirty="0" smtClean="0"/>
              <a:t>Y</a:t>
            </a:r>
            <a:r>
              <a:rPr lang="ja-JP" altLang="en-US" dirty="0" smtClean="0"/>
              <a:t>は再作成され、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と</a:t>
            </a:r>
            <a:r>
              <a:rPr lang="en-US" altLang="ja-JP" dirty="0" smtClean="0"/>
              <a:t>Y’</a:t>
            </a:r>
            <a:r>
              <a:rPr lang="ja-JP" altLang="en-US" dirty="0" smtClean="0"/>
              <a:t>に変わっている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bugfix</a:t>
            </a:r>
            <a:r>
              <a:rPr lang="ja-JP" altLang="en-US" dirty="0" smtClean="0"/>
              <a:t>ブランチにコミット</a:t>
            </a:r>
            <a:r>
              <a:rPr lang="en-US" altLang="ja-JP" dirty="0" smtClean="0"/>
              <a:t>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</a:t>
            </a:r>
            <a:r>
              <a:rPr lang="ja-JP" altLang="en-US" dirty="0" smtClean="0"/>
              <a:t>が取り込まれた。</a:t>
            </a:r>
            <a:endParaRPr lang="en-US" altLang="ja-JP" dirty="0" smtClean="0"/>
          </a:p>
        </p:txBody>
      </p:sp>
      <p:sp>
        <p:nvSpPr>
          <p:cNvPr id="16" name="円/楕円 15"/>
          <p:cNvSpPr/>
          <p:nvPr/>
        </p:nvSpPr>
        <p:spPr>
          <a:xfrm>
            <a:off x="5769416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Y’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2"/>
          </p:cNvCxnSpPr>
          <p:nvPr/>
        </p:nvCxnSpPr>
        <p:spPr>
          <a:xfrm flipH="1">
            <a:off x="5355310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4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120</Words>
  <Application>Microsoft Office PowerPoint</Application>
  <PresentationFormat>画面に合わせる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9</cp:revision>
  <dcterms:created xsi:type="dcterms:W3CDTF">2015-12-27T07:41:14Z</dcterms:created>
  <dcterms:modified xsi:type="dcterms:W3CDTF">2015-12-28T00:37:44Z</dcterms:modified>
</cp:coreProperties>
</file>