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/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/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/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/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/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/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/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/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/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/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/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/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/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/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/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/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/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/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/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/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/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82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3F055D4-36FD-40EB-9558-831DBB8DE7AB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B735782-BAEE-44AC-98B8-288F05E657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2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C97048-3F9D-4D78-BFB3-2670DEB63503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151DB8-C1D7-4E35-B244-0399203EC4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5AAFAE-3114-4C22-9AB0-F51F96F30A95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FA18C9-C350-4BFB-B1BD-A9BE66326B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963941-B72B-4784-9F23-F23FE79FFA86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273209-8CD4-4F1D-B924-8623B21B38FD}" type="slidenum">
              <a:t>‹#›</a:t>
            </a:fld>
            <a:endParaRPr lang="en-US"/>
          </a:p>
        </p:txBody>
      </p:sp>
      <p:sp>
        <p:nvSpPr>
          <p:cNvPr id="8" name="TextBox 59"/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32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E3230-7049-478A-84A1-C250EF277FAC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7C7C33-4370-4FFB-8D50-2238F369C1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9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06E77-1FF0-4AAD-8257-B06801F09328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0CA35E-61A8-49BA-BF4D-F4DF322574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BA31E9-1C8E-4755-8013-3D173A97C912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A22263-27AA-42F9-BD56-E7C6FF99CC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53D60-7E16-4F6E-B1B3-5F845099BB1F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563A12-E653-40E6-AC8C-5619A4BE37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1E02AB-A91B-44B5-9883-A5D20E774094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A05DCA-ABD1-4E6F-9CD9-B346093CDA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B81FA2-383A-4D96-B27F-9FC115A9BD74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2357F0-164B-4711-AA05-B3266B7A1D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7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D3DD54-23D0-4C57-BDA3-77B9A2770F5E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F830C-D6E3-4FDC-A575-FC4DAABE45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44D76F-70D3-4C94-92EE-1762FC2007AE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5BBA23-BB8A-497A-90D7-707A918DE5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31E533-7C23-4419-956A-951CC34FE4C4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89918B-E957-44AB-A832-B9C09AF81B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21238-6185-45BD-B64E-30B59FFF21EF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75C8D5-A691-4652-9FA3-13E3FADF32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D8929-A3E4-4E10-84AC-D5E805B3E75F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5D758C-1479-4A47-9170-AE08840861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F6D373-7C4A-4EB4-B30A-FEC1575E06DF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5BBB7-44A4-4369-98C0-E89148AF00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9FE179-546C-4576-A710-FCEC8727D6EE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3280DC-F932-4D3F-B848-D85776BC6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/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/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s-E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481C24B9-BDAA-464E-8505-B0ED2E5345E0}" type="datetime1">
              <a:rPr lang="en-US"/>
              <a:pPr lvl="0"/>
              <a:t>5/7/2017</a:t>
            </a:fld>
            <a:endParaRPr lang="en-US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82EFD473-1590-4C4E-8F83-E182FAC98F4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ES"/>
              <a:t>Presentación programa Agenda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s-ES"/>
              <a:t>Practica curso daw 20017</a:t>
            </a:r>
          </a:p>
          <a:p>
            <a:pPr lvl="0"/>
            <a:r>
              <a:rPr lang="es-ES"/>
              <a:t>Resolución enunciado by Ciro Ettorre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915780" y="261253"/>
            <a:ext cx="9905996" cy="6194968"/>
          </a:xfrm>
        </p:spPr>
        <p:txBody>
          <a:bodyPr/>
          <a:lstStyle/>
          <a:p>
            <a:pPr lvl="0"/>
            <a:r>
              <a:rPr lang="es-ES"/>
              <a:t>Estructura de clases lógicas  </a:t>
            </a:r>
            <a:r>
              <a:rPr lang="es-ES" b="1" u="sng"/>
              <a:t>Sala, Petición, DisponibilidadDiaria</a:t>
            </a:r>
          </a:p>
          <a:p>
            <a:pPr lvl="0"/>
            <a:r>
              <a:rPr lang="es-ES"/>
              <a:t>Lectura fichero config.txt: </a:t>
            </a:r>
            <a:r>
              <a:rPr lang="es-ES" b="1" u="sng"/>
              <a:t>BuffereReader</a:t>
            </a:r>
          </a:p>
          <a:p>
            <a:pPr lvl="0"/>
            <a:r>
              <a:rPr lang="es-ES"/>
              <a:t>Lectura fichero peticiones.txt: </a:t>
            </a:r>
            <a:r>
              <a:rPr lang="es-ES" b="1" u="sng"/>
              <a:t>BufferedReader</a:t>
            </a:r>
          </a:p>
          <a:p>
            <a:pPr lvl="0"/>
            <a:r>
              <a:rPr lang="es-ES"/>
              <a:t>Comparación fechas duración actividad días de la semana: </a:t>
            </a:r>
            <a:r>
              <a:rPr lang="es-ES" b="1" u="sng"/>
              <a:t>método ocuparHorarios();</a:t>
            </a:r>
          </a:p>
          <a:p>
            <a:pPr lvl="0"/>
            <a:r>
              <a:rPr lang="es-ES"/>
              <a:t>Gestión de incidencias: </a:t>
            </a:r>
            <a:r>
              <a:rPr lang="es-ES" b="1" u="sng"/>
              <a:t>variable tipo boolean</a:t>
            </a:r>
          </a:p>
          <a:p>
            <a:pPr lvl="0"/>
            <a:r>
              <a:rPr lang="es-ES"/>
              <a:t>Escritura log de incidencias: </a:t>
            </a:r>
            <a:r>
              <a:rPr lang="es-ES" b="1" u="sng"/>
              <a:t>BufferedWriter</a:t>
            </a:r>
          </a:p>
          <a:p>
            <a:pPr lvl="0"/>
            <a:r>
              <a:rPr lang="es-ES"/>
              <a:t>Creación fichero HTML: </a:t>
            </a:r>
            <a:r>
              <a:rPr lang="es-ES" b="1" u="sng"/>
              <a:t>FileWriter</a:t>
            </a:r>
          </a:p>
          <a:p>
            <a:pPr lvl="0"/>
            <a:r>
              <a:rPr lang="es-ES"/>
              <a:t>Creación tabla HTML: </a:t>
            </a:r>
            <a:r>
              <a:rPr lang="es-ES" b="1" u="sng"/>
              <a:t>StringBuilder</a:t>
            </a:r>
            <a:r>
              <a:rPr lang="es-ES"/>
              <a:t> método append</a:t>
            </a:r>
          </a:p>
          <a:p>
            <a:pPr lvl="0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7" y="157523"/>
            <a:ext cx="7683483" cy="6531449"/>
          </a:xfrm>
        </p:spPr>
      </p:pic>
      <p:sp>
        <p:nvSpPr>
          <p:cNvPr id="3" name="Rectangle 7"/>
          <p:cNvSpPr/>
          <p:nvPr/>
        </p:nvSpPr>
        <p:spPr>
          <a:xfrm>
            <a:off x="1483614" y="421675"/>
            <a:ext cx="5423470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Estructura de clases </a:t>
            </a:r>
            <a:r>
              <a:rPr lang="es-E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Sala, Petición, DisponibilidadDiaria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01" y="352702"/>
            <a:ext cx="8934995" cy="6152604"/>
          </a:xfrm>
        </p:spPr>
      </p:pic>
      <p:sp>
        <p:nvSpPr>
          <p:cNvPr id="3" name="Rectangle 2"/>
          <p:cNvSpPr/>
          <p:nvPr/>
        </p:nvSpPr>
        <p:spPr>
          <a:xfrm>
            <a:off x="1507964" y="6135971"/>
            <a:ext cx="5423470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Estructura de clases </a:t>
            </a:r>
            <a:r>
              <a:rPr lang="es-E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Sala, Petición, DisponibilidadDiaria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09" y="572396"/>
            <a:ext cx="8438604" cy="5630088"/>
          </a:xfrm>
        </p:spPr>
      </p:pic>
      <p:sp>
        <p:nvSpPr>
          <p:cNvPr id="3" name="Rectangle 2"/>
          <p:cNvSpPr/>
          <p:nvPr/>
        </p:nvSpPr>
        <p:spPr>
          <a:xfrm>
            <a:off x="333509" y="5833149"/>
            <a:ext cx="9824725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Clases operativas: CrearPeticiones, CargarConfiguracion, EscribirIncidencias, EscribirHTML</a:t>
            </a:r>
            <a:endParaRPr lang="es-ES" sz="1800" b="1" i="0" u="sng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00" y="637638"/>
            <a:ext cx="6516005" cy="56872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354" y="520650"/>
            <a:ext cx="2223107" cy="2274798"/>
          </a:xfrm>
        </p:spPr>
      </p:pic>
      <p:sp>
        <p:nvSpPr>
          <p:cNvPr id="4" name="Rectangle 3"/>
          <p:cNvSpPr/>
          <p:nvPr/>
        </p:nvSpPr>
        <p:spPr>
          <a:xfrm>
            <a:off x="3594268" y="0"/>
            <a:ext cx="609600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Creación fichero HTML: </a:t>
            </a:r>
            <a:r>
              <a:rPr lang="es-E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FileWriter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Creación tabla HTML: </a:t>
            </a:r>
            <a:r>
              <a:rPr lang="es-ES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StringBuilder</a:t>
            </a: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método append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474015"/>
          </a:xfrm>
        </p:spPr>
        <p:txBody>
          <a:bodyPr>
            <a:normAutofit fontScale="90000"/>
          </a:bodyPr>
          <a:lstStyle/>
          <a:p>
            <a:pPr lvl="0"/>
            <a:r>
              <a:rPr lang="es-ES" sz="2900"/>
              <a:t>Fortalezas 			y			 debilidades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1559" y="1092534"/>
            <a:ext cx="4083737" cy="4832375"/>
          </a:xfrm>
        </p:spPr>
        <p:txBody>
          <a:bodyPr/>
          <a:lstStyle/>
          <a:p>
            <a:pPr lvl="0"/>
            <a:r>
              <a:rPr lang="es-ES" dirty="0"/>
              <a:t>El método ocuparHorarios() es muy largo (debería seccionarse)</a:t>
            </a:r>
          </a:p>
          <a:p>
            <a:pPr lvl="0"/>
            <a:r>
              <a:rPr lang="es-ES" dirty="0"/>
              <a:t>Las tablas HTML reciben en la primera columna el día de la semana del día 1 en lugar de empezar por lunes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293811" y="1175653"/>
            <a:ext cx="4083737" cy="47679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Diseño simple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rPr>
              <a:t>Escalabilidad salas y actividades(las actividades no necesitan ser instanciadas y con simplemente hacer un new Sala se pueden crear tantas salas cuanto se necesiten. El calendario de cada sala se generará automáticamente al instanciar un objeto Sala)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24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/>
              <a:t>Herramientas colaborativas utilizadas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Bitbucket: repositorio online</a:t>
            </a:r>
          </a:p>
          <a:p>
            <a:pPr lvl="0"/>
            <a:r>
              <a:rPr lang="es-ES" dirty="0"/>
              <a:t>SourceTree: cliente Git visual</a:t>
            </a:r>
          </a:p>
          <a:p>
            <a:pPr lvl="0"/>
            <a:r>
              <a:rPr lang="es-ES" dirty="0"/>
              <a:t>Slack: chat colaborativo</a:t>
            </a:r>
          </a:p>
          <a:p>
            <a:pPr lvl="0"/>
            <a:r>
              <a:rPr lang="es-ES" dirty="0"/>
              <a:t>Hacknplan: gestión de tareas</a:t>
            </a:r>
          </a:p>
          <a:p>
            <a:pPr lvl="0"/>
            <a:endParaRPr lang="es-ES" dirty="0"/>
          </a:p>
          <a:p>
            <a:pPr marL="0" lvl="0" indent="0" algn="ctr">
              <a:buNone/>
            </a:pPr>
            <a:r>
              <a:rPr lang="es-ES" sz="2800" dirty="0">
                <a:solidFill>
                  <a:srgbClr val="FFFF00"/>
                </a:solidFill>
              </a:rPr>
              <a:t>Gracias JUAN!!! </a:t>
            </a:r>
            <a:r>
              <a:rPr lang="es-ES" sz="2800" dirty="0">
                <a:solidFill>
                  <a:srgbClr val="FFFF00"/>
                </a:solidFill>
                <a:latin typeface="Wingdings" pitchFamily="2"/>
              </a:rPr>
              <a:t></a:t>
            </a:r>
            <a:endParaRPr lang="es-ES" sz="2800" dirty="0">
              <a:solidFill>
                <a:srgbClr val="FFFF00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14" y="2581214"/>
            <a:ext cx="2619371" cy="17430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TM04033919%5b%5bfn=Circuit%5d%5d</Template>
  <TotalTime>183</TotalTime>
  <Words>212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Wingdings</vt:lpstr>
      <vt:lpstr>Circuit</vt:lpstr>
      <vt:lpstr>Presentación programa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Fortalezas    y    debilidades</vt:lpstr>
      <vt:lpstr>Herramientas colaborativas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programa Agenda</dc:title>
  <dc:creator>windows00</dc:creator>
  <cp:lastModifiedBy>windows00</cp:lastModifiedBy>
  <cp:revision>9</cp:revision>
  <dcterms:created xsi:type="dcterms:W3CDTF">2017-05-06T11:46:51Z</dcterms:created>
  <dcterms:modified xsi:type="dcterms:W3CDTF">2017-05-07T09:35:18Z</dcterms:modified>
</cp:coreProperties>
</file>