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058400" cx="777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68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04468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b42583b28_0_61:notes"/>
          <p:cNvSpPr/>
          <p:nvPr>
            <p:ph idx="2" type="sldImg"/>
          </p:nvPr>
        </p:nvSpPr>
        <p:spPr>
          <a:xfrm>
            <a:off x="2104468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b42583b2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4b42583b28_0_64:notes"/>
          <p:cNvSpPr/>
          <p:nvPr>
            <p:ph idx="2" type="sldImg"/>
          </p:nvPr>
        </p:nvSpPr>
        <p:spPr>
          <a:xfrm>
            <a:off x="2104468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4b42583b2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b42583b28_0_67:notes"/>
          <p:cNvSpPr/>
          <p:nvPr>
            <p:ph idx="2" type="sldImg"/>
          </p:nvPr>
        </p:nvSpPr>
        <p:spPr>
          <a:xfrm>
            <a:off x="2104468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b42583b2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b42583b28_0_70:notes"/>
          <p:cNvSpPr/>
          <p:nvPr>
            <p:ph idx="2" type="sldImg"/>
          </p:nvPr>
        </p:nvSpPr>
        <p:spPr>
          <a:xfrm>
            <a:off x="2104468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b42583b2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b42583b28_0_73:notes"/>
          <p:cNvSpPr/>
          <p:nvPr>
            <p:ph idx="2" type="sldImg"/>
          </p:nvPr>
        </p:nvSpPr>
        <p:spPr>
          <a:xfrm>
            <a:off x="2104468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b42583b2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b42583b28_0_76:notes"/>
          <p:cNvSpPr/>
          <p:nvPr>
            <p:ph idx="2" type="sldImg"/>
          </p:nvPr>
        </p:nvSpPr>
        <p:spPr>
          <a:xfrm>
            <a:off x="2104468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b42583b2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b42583b28_0_79:notes"/>
          <p:cNvSpPr/>
          <p:nvPr>
            <p:ph idx="2" type="sldImg"/>
          </p:nvPr>
        </p:nvSpPr>
        <p:spPr>
          <a:xfrm>
            <a:off x="2104468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b42583b2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b42583b28_0_96:notes"/>
          <p:cNvSpPr/>
          <p:nvPr>
            <p:ph idx="2" type="sldImg"/>
          </p:nvPr>
        </p:nvSpPr>
        <p:spPr>
          <a:xfrm>
            <a:off x="2104468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b42583b2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772400" cy="1005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772400" cy="1005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772400" cy="1005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772400" cy="1005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772400" cy="1005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772400" cy="1005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772400" cy="1005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772400" cy="1005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772400" cy="1005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