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366B-7B23-114C-AF92-06EFC8C1C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EC2E-251F-D149-BBF9-E93FEC0BF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A9BC-CFFC-B64C-BB0C-FE12B93F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2187-AC3D-484E-BC1D-F02816CB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3F8-7A63-AA44-8823-E602472A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47D-0F0B-9549-B1B3-8817B522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12A2-F662-F844-A1CF-69F116C6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2A8F-446D-E14C-B27F-B089468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70BB-D330-6149-8266-F30380BF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8130-1721-6342-ABFB-5B55A7A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792FF-6071-A04B-8517-AE0203717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AC191-7DFF-4E45-A933-10056F79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E31A-A031-5849-90DE-54AFB550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F323-3754-804B-BA68-624503AE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173A-B378-604F-9B3C-8E20BEB2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34B7-7BD4-E243-B9B5-71C554C1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E59E-030E-7644-95FD-7217FCA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254F-A1A3-7444-B11F-F57433E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0EEF-82D1-CA4E-9CC5-8FB9BB2C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6A65-B9A1-AF41-9860-15B6EECA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A95F-8A21-9C4B-87E3-DA4D6432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A4F0-BA9F-9046-B58C-567D65DB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B8E9-AD71-724B-9166-7CD747F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D9F8-F48A-BA48-A526-15E9DED1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83F8-06A8-F046-BA23-783B6125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041-ED74-1F48-BFAC-5B2368F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ED46-0972-3340-84C0-27D872EAC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BF3-DF39-9741-B129-6925F8FAC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D1807-0491-EB45-8129-77BB08F4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3431-E68D-704F-876B-7A8C1FD5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93E37-139B-DE4B-A470-4DBE0514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5FC-985C-3C44-8458-5E81FF70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DEED-6425-8D4A-BECA-6A255D8E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932E6-2083-EF49-9EFA-96C3636D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7FD5E-09F8-9F45-ABED-A3DC50AF0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7A9F0-A450-6F49-8752-4F11EC1EC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A3404-9AF3-FF48-9CB8-B6F35A1A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ABB4B-F5F4-B446-97A0-FBC256D8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BA4F-5C7A-CB4F-9449-55A2E28F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6C7A-86D5-304C-BCDB-7C45E07B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0580F-74E3-9A4C-AA41-826D1B83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7E2A3-D8F9-174D-9C5E-EF6D393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1F1E-9A77-5240-9BBA-72008DE6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11C3E-5E00-864D-9B2D-122CE013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A8B0A-4B64-3C48-8D0A-82BFFA29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2ED8-FB51-5E4E-86AA-5DD70AB6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0551-F43F-5D44-B872-48CDBC86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27C0-75A7-CF43-8D42-AC531787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1AA91-53F2-384A-9DE5-29C07640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DAA61-ED3D-B342-85B7-A93C5F30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7F87-36DE-3840-9CC6-9E42CCF7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F6B9-AFC3-BC4E-9056-139A7192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0F11-EFB0-1A4F-B445-27C346FE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585FF-D47A-3C48-A282-41CB89742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6ECD2-97C9-994C-B9A2-2AB500E5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2730-7330-AD40-9116-D11C601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1BB9-7EED-954E-9A77-DABBB71E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2FA4-51DC-2643-809B-05E43FDB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3B62B-2F86-9E48-96D4-BDDFA5D0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8228-B6D8-5941-9D02-CFD358A3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EBB5-EE15-2B48-839B-C49AD629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1653-BFA4-F544-A8CF-D59FEBE8701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92E3-756A-F945-8B30-76C819FD3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9218-3DF9-3B4C-A52B-8F4ECC3F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9F7E-6EF9-E643-BDA5-C939363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7D4-CFAD-594A-93CF-A0CF1654D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Ceramic 3D Print Quality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6D099-01A5-9043-9692-2B5E43C7B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-Shreyas C S</a:t>
            </a:r>
          </a:p>
        </p:txBody>
      </p:sp>
    </p:spTree>
    <p:extLst>
      <p:ext uri="{BB962C8B-B14F-4D97-AF65-F5344CB8AC3E}">
        <p14:creationId xmlns:p14="http://schemas.microsoft.com/office/powerpoint/2010/main" val="5088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8871-8E15-1649-9412-56C6FE8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Approach-1 : Nearest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AA73A-196E-9040-807D-C54C907F3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1690688"/>
            <a:ext cx="82423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B916A-4747-B041-AEBD-5765E08E09BD}"/>
              </a:ext>
            </a:extLst>
          </p:cNvPr>
          <p:cNvSpPr txBox="1"/>
          <p:nvPr/>
        </p:nvSpPr>
        <p:spPr>
          <a:xfrm>
            <a:off x="3657599" y="4806268"/>
            <a:ext cx="47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Input</a:t>
            </a:r>
          </a:p>
          <a:p>
            <a:r>
              <a:rPr lang="en-US" dirty="0"/>
              <a:t> 20 ------ 3.0990 ------ 2 ------ 150 ------ 1 ------ 50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E7501C4-3475-304D-98FB-888C18347192}"/>
              </a:ext>
            </a:extLst>
          </p:cNvPr>
          <p:cNvSpPr/>
          <p:nvPr/>
        </p:nvSpPr>
        <p:spPr>
          <a:xfrm>
            <a:off x="3574473" y="1964826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DF89876-760B-0E49-BCDD-A735325A3FCE}"/>
              </a:ext>
            </a:extLst>
          </p:cNvPr>
          <p:cNvSpPr/>
          <p:nvPr/>
        </p:nvSpPr>
        <p:spPr>
          <a:xfrm>
            <a:off x="4352846" y="1964826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FED50B2-58C4-E845-A437-74492E2DCCF3}"/>
              </a:ext>
            </a:extLst>
          </p:cNvPr>
          <p:cNvSpPr/>
          <p:nvPr/>
        </p:nvSpPr>
        <p:spPr>
          <a:xfrm>
            <a:off x="5100309" y="1972383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C06105C-67CA-794C-A06A-50ECD51B23C1}"/>
              </a:ext>
            </a:extLst>
          </p:cNvPr>
          <p:cNvSpPr/>
          <p:nvPr/>
        </p:nvSpPr>
        <p:spPr>
          <a:xfrm>
            <a:off x="5111133" y="3997882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FFF3C56-5908-7F41-90B6-03311A7A190C}"/>
              </a:ext>
            </a:extLst>
          </p:cNvPr>
          <p:cNvSpPr/>
          <p:nvPr/>
        </p:nvSpPr>
        <p:spPr>
          <a:xfrm>
            <a:off x="4321936" y="3986763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D3C9CF2-F9AB-BA44-866A-CE3C81D96A1D}"/>
              </a:ext>
            </a:extLst>
          </p:cNvPr>
          <p:cNvSpPr/>
          <p:nvPr/>
        </p:nvSpPr>
        <p:spPr>
          <a:xfrm>
            <a:off x="4337391" y="2207302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B8E9ACB-9FE5-0C41-817C-ECEA24FC4652}"/>
              </a:ext>
            </a:extLst>
          </p:cNvPr>
          <p:cNvSpPr/>
          <p:nvPr/>
        </p:nvSpPr>
        <p:spPr>
          <a:xfrm>
            <a:off x="3574473" y="2215468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F79B0A9-6C0C-E347-B074-FF2EA11083A3}"/>
              </a:ext>
            </a:extLst>
          </p:cNvPr>
          <p:cNvSpPr/>
          <p:nvPr/>
        </p:nvSpPr>
        <p:spPr>
          <a:xfrm>
            <a:off x="3585297" y="3986763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4D15A50-8A3A-F940-BD8F-6F5CB911784B}"/>
              </a:ext>
            </a:extLst>
          </p:cNvPr>
          <p:cNvSpPr/>
          <p:nvPr/>
        </p:nvSpPr>
        <p:spPr>
          <a:xfrm>
            <a:off x="5878682" y="3735492"/>
            <a:ext cx="1217364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8E31F38-D805-3A4A-A69C-67DF69552803}"/>
              </a:ext>
            </a:extLst>
          </p:cNvPr>
          <p:cNvSpPr/>
          <p:nvPr/>
        </p:nvSpPr>
        <p:spPr>
          <a:xfrm>
            <a:off x="7096046" y="2207302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318DE33-5990-9F48-B62E-C6411322652F}"/>
              </a:ext>
            </a:extLst>
          </p:cNvPr>
          <p:cNvSpPr/>
          <p:nvPr/>
        </p:nvSpPr>
        <p:spPr>
          <a:xfrm>
            <a:off x="7096045" y="2471798"/>
            <a:ext cx="778373" cy="241292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C40A1B8-8149-AB4F-AE34-DF5DA58A1E5D}"/>
              </a:ext>
            </a:extLst>
          </p:cNvPr>
          <p:cNvSpPr/>
          <p:nvPr/>
        </p:nvSpPr>
        <p:spPr>
          <a:xfrm>
            <a:off x="7096044" y="3494200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BC228BD-F36B-5845-8155-AC8D1EE67195}"/>
              </a:ext>
            </a:extLst>
          </p:cNvPr>
          <p:cNvSpPr/>
          <p:nvPr/>
        </p:nvSpPr>
        <p:spPr>
          <a:xfrm>
            <a:off x="7874417" y="2966566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FE99B1B-9ADA-D44F-A2BB-CA88FEBAB7F6}"/>
              </a:ext>
            </a:extLst>
          </p:cNvPr>
          <p:cNvSpPr/>
          <p:nvPr/>
        </p:nvSpPr>
        <p:spPr>
          <a:xfrm>
            <a:off x="7874416" y="2711732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9595B38-94EC-1E4C-9389-23DE9F547686}"/>
              </a:ext>
            </a:extLst>
          </p:cNvPr>
          <p:cNvSpPr/>
          <p:nvPr/>
        </p:nvSpPr>
        <p:spPr>
          <a:xfrm>
            <a:off x="7874415" y="2479964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AA9BD-470F-7A40-B343-02EE7B8A9790}"/>
              </a:ext>
            </a:extLst>
          </p:cNvPr>
          <p:cNvSpPr txBox="1"/>
          <p:nvPr/>
        </p:nvSpPr>
        <p:spPr>
          <a:xfrm>
            <a:off x="10254906" y="1901072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8A2D8F3-5234-454F-8DFD-A92DF058DF9A}"/>
              </a:ext>
            </a:extLst>
          </p:cNvPr>
          <p:cNvSpPr/>
          <p:nvPr/>
        </p:nvSpPr>
        <p:spPr>
          <a:xfrm>
            <a:off x="9423322" y="1950972"/>
            <a:ext cx="778373" cy="26449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FE13-C9C4-DE41-9C45-DCD73E86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Approach-2 : Percentage 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D0D05-9960-8542-8B41-A889CC1CE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731602"/>
              </p:ext>
            </p:extLst>
          </p:nvPr>
        </p:nvGraphicFramePr>
        <p:xfrm>
          <a:off x="838200" y="1825625"/>
          <a:ext cx="10768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152178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992935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411162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69389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895637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5074443"/>
                    </a:ext>
                  </a:extLst>
                </a:gridCol>
                <a:gridCol w="1445705">
                  <a:extLst>
                    <a:ext uri="{9D8B030D-6E8A-4147-A177-3AD203B41FA5}">
                      <a16:colId xmlns:a16="http://schemas.microsoft.com/office/drawing/2014/main" val="3395387343"/>
                    </a:ext>
                  </a:extLst>
                </a:gridCol>
                <a:gridCol w="1436497">
                  <a:extLst>
                    <a:ext uri="{9D8B030D-6E8A-4147-A177-3AD203B41FA5}">
                      <a16:colId xmlns:a16="http://schemas.microsoft.com/office/drawing/2014/main" val="184973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DL_Water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Darvan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Zircon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Nozzle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7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79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5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7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0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85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ADD7A-1AB1-564F-BA68-892DDC5967B1}"/>
              </a:ext>
            </a:extLst>
          </p:cNvPr>
          <p:cNvSpPr txBox="1"/>
          <p:nvPr/>
        </p:nvSpPr>
        <p:spPr>
          <a:xfrm>
            <a:off x="2141907" y="5864251"/>
            <a:ext cx="79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Input</a:t>
            </a:r>
          </a:p>
          <a:p>
            <a:r>
              <a:rPr lang="en-US" dirty="0"/>
              <a:t> 11.42 ------------ 1.76 ------------ 1.14 ----------- 85.66 ------------- 1 ---------------- 50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310F2D8-A6F8-0143-A636-E44E912B5F12}"/>
              </a:ext>
            </a:extLst>
          </p:cNvPr>
          <p:cNvSpPr/>
          <p:nvPr/>
        </p:nvSpPr>
        <p:spPr>
          <a:xfrm>
            <a:off x="2141906" y="4772693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AC6C7EB-F19A-9940-8599-54B06E4980AC}"/>
              </a:ext>
            </a:extLst>
          </p:cNvPr>
          <p:cNvSpPr/>
          <p:nvPr/>
        </p:nvSpPr>
        <p:spPr>
          <a:xfrm>
            <a:off x="3445612" y="4772693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61277E1-0E13-F14B-8E08-9CD6D59ADE61}"/>
              </a:ext>
            </a:extLst>
          </p:cNvPr>
          <p:cNvSpPr/>
          <p:nvPr/>
        </p:nvSpPr>
        <p:spPr>
          <a:xfrm>
            <a:off x="4749318" y="5143597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7C95C88-CA28-D342-B6EF-B16A5EEE6317}"/>
              </a:ext>
            </a:extLst>
          </p:cNvPr>
          <p:cNvSpPr/>
          <p:nvPr/>
        </p:nvSpPr>
        <p:spPr>
          <a:xfrm>
            <a:off x="4757266" y="2547795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3E2F01E-F30A-1D45-9056-01A8ED438131}"/>
              </a:ext>
            </a:extLst>
          </p:cNvPr>
          <p:cNvSpPr/>
          <p:nvPr/>
        </p:nvSpPr>
        <p:spPr>
          <a:xfrm>
            <a:off x="4749318" y="2136370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CAF75BA-BCFA-1C43-AFFA-907FB7B263C6}"/>
              </a:ext>
            </a:extLst>
          </p:cNvPr>
          <p:cNvSpPr/>
          <p:nvPr/>
        </p:nvSpPr>
        <p:spPr>
          <a:xfrm>
            <a:off x="6045076" y="4772693"/>
            <a:ext cx="1375922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A7E06B7-7ABA-3F40-8CE1-5903D1ADC844}"/>
              </a:ext>
            </a:extLst>
          </p:cNvPr>
          <p:cNvSpPr/>
          <p:nvPr/>
        </p:nvSpPr>
        <p:spPr>
          <a:xfrm>
            <a:off x="7397154" y="4361268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216042BF-E107-3546-9FC2-732A0BF24AE0}"/>
              </a:ext>
            </a:extLst>
          </p:cNvPr>
          <p:cNvSpPr/>
          <p:nvPr/>
        </p:nvSpPr>
        <p:spPr>
          <a:xfrm>
            <a:off x="7397154" y="2527534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A03E7F7-54D8-974B-B47C-0D8428159715}"/>
              </a:ext>
            </a:extLst>
          </p:cNvPr>
          <p:cNvSpPr/>
          <p:nvPr/>
        </p:nvSpPr>
        <p:spPr>
          <a:xfrm>
            <a:off x="7405102" y="2907284"/>
            <a:ext cx="1311654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4DE60588-6F7B-A34E-BEEF-073032B92B24}"/>
              </a:ext>
            </a:extLst>
          </p:cNvPr>
          <p:cNvSpPr/>
          <p:nvPr/>
        </p:nvSpPr>
        <p:spPr>
          <a:xfrm>
            <a:off x="8676331" y="2898360"/>
            <a:ext cx="1525651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C1019438-7CC8-2F44-8F5E-730264CB2ABA}"/>
              </a:ext>
            </a:extLst>
          </p:cNvPr>
          <p:cNvSpPr/>
          <p:nvPr/>
        </p:nvSpPr>
        <p:spPr>
          <a:xfrm>
            <a:off x="8696544" y="3278109"/>
            <a:ext cx="1525651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18A49F-541E-A648-A703-65F86BCDCCB4}"/>
              </a:ext>
            </a:extLst>
          </p:cNvPr>
          <p:cNvSpPr/>
          <p:nvPr/>
        </p:nvSpPr>
        <p:spPr>
          <a:xfrm>
            <a:off x="8716756" y="3648935"/>
            <a:ext cx="1525651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4051AE3-17DD-4C4C-B621-63ECC5B9B33B}"/>
              </a:ext>
            </a:extLst>
          </p:cNvPr>
          <p:cNvSpPr/>
          <p:nvPr/>
        </p:nvSpPr>
        <p:spPr>
          <a:xfrm>
            <a:off x="10081451" y="4774036"/>
            <a:ext cx="1525651" cy="41142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4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104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Ceramic 3D Print Quality Prediction Model</vt:lpstr>
      <vt:lpstr>Approach-1 : Nearest Value</vt:lpstr>
      <vt:lpstr>Approach-2 : Percentage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 3D Print Quality Prediction</dc:title>
  <dc:creator>C S, Shreyas</dc:creator>
  <cp:lastModifiedBy>C S, Shreyas</cp:lastModifiedBy>
  <cp:revision>6</cp:revision>
  <dcterms:created xsi:type="dcterms:W3CDTF">2018-09-17T12:03:29Z</dcterms:created>
  <dcterms:modified xsi:type="dcterms:W3CDTF">2018-09-17T13:29:05Z</dcterms:modified>
</cp:coreProperties>
</file>