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28F32A-F274-4E5A-8437-D48E8CFF1BB6}">
  <a:tblStyle styleId="{2628F32A-F274-4E5A-8437-D48E8CFF1B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Nunito-bold.fntdata"/><Relationship Id="rId10" Type="http://schemas.openxmlformats.org/officeDocument/2006/relationships/slide" Target="slides/slide4.xml"/><Relationship Id="rId21" Type="http://schemas.openxmlformats.org/officeDocument/2006/relationships/font" Target="fonts/Nunito-regular.fntdata"/><Relationship Id="rId13" Type="http://schemas.openxmlformats.org/officeDocument/2006/relationships/slide" Target="slides/slide7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6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Black-bold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RobotoBlack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b5e685f23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b5e685f23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b5e685f23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b5e685f23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b5e685f23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b5e685f23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b5e685f23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b5e685f23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b5e685f23_0_1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b5e685f23_0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b5e685f23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b5e685f23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b5e685f23_0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b5e685f23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600"/>
              <a:t>Scrapper</a:t>
            </a:r>
            <a:endParaRPr b="1"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tr" sz="3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Used tech-stack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4" name="Google Shape;134;p14"/>
          <p:cNvGraphicFramePr/>
          <p:nvPr/>
        </p:nvGraphicFramePr>
        <p:xfrm>
          <a:off x="952500" y="171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{2628F32A-F274-4E5A-8437-D48E8CFF1BB6}</a:tableStyleId>
              </a:tblPr>
              <a:tblGrid>
                <a:gridCol w="3619500"/>
                <a:gridCol w="3619500"/>
              </a:tblGrid>
              <a:tr h="44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2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</a:t>
                      </a:r>
                      <a:endParaRPr b="1" sz="2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2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 user for</a:t>
                      </a:r>
                      <a:endParaRPr b="1" sz="2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5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3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Pandas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tr" sz="13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To read excel file and extract URL list.</a:t>
                      </a:r>
                      <a:endParaRPr b="1" sz="13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/>
                </a:tc>
              </a:tr>
              <a:tr h="35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300">
                          <a:solidFill>
                            <a:srgbClr val="24292F"/>
                          </a:solidFill>
                          <a:highlight>
                            <a:srgbClr val="F6F8FA"/>
                          </a:highlight>
                        </a:rPr>
                        <a:t>BeautifulSoup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tr" sz="13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To scrape required values from the urls.</a:t>
                      </a:r>
                      <a:endParaRPr b="1" sz="13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/>
                </a:tc>
              </a:tr>
              <a:tr h="35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tr" sz="13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Google Sheets API</a:t>
                      </a:r>
                      <a:endParaRPr b="1" sz="13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tr" sz="13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To create sheet from scraped values</a:t>
                      </a:r>
                      <a:endParaRPr b="1" sz="13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/>
                </a:tc>
              </a:tr>
              <a:tr h="35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tr" sz="13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Google Apps Script</a:t>
                      </a:r>
                      <a:endParaRPr b="1" sz="13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tr" sz="13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Sorting and Sending data with an Email</a:t>
                      </a:r>
                      <a:endParaRPr b="1" sz="13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tr" sz="3888">
                <a:highlight>
                  <a:srgbClr val="FFFFFF"/>
                </a:highlight>
                <a:latin typeface="Roboto Black"/>
                <a:ea typeface="Roboto Black"/>
                <a:cs typeface="Roboto Black"/>
                <a:sym typeface="Roboto Black"/>
              </a:rPr>
              <a:t>Description of the challenges</a:t>
            </a:r>
            <a:endParaRPr sz="3888">
              <a:highlight>
                <a:srgbClr val="FFFFFF"/>
              </a:highlight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was know BeautifulSoup and Selenium modules, so to scrape what should i use i was know. I decide to use BeautifulSoup. What I would say as a challenge is to get the required values from the pages.</a:t>
            </a:r>
            <a:endParaRPr sz="15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5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was not know to create Google spreadsheet with API. This part of project was challange for me. Firstly i read Google document so fastly and i was unsuccessful to create sheet. Then i was calmdown myself and i read document slowly. I was succesfull to create sheet in my gmail account.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tr" sz="3888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Description of the challenges</a:t>
            </a:r>
            <a:endParaRPr b="1" sz="3888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latin typeface="Arial"/>
                <a:ea typeface="Arial"/>
                <a:cs typeface="Arial"/>
                <a:sym typeface="Arial"/>
              </a:rPr>
              <a:t>I wasn't know that thing Google Apps Script. This was challange for me again. I read the document and open Script editor from Sheet UI. I searched `google app script sort sheet` in Google and what i find is `sort` function. Sort function solved the first problem. Second problem is send mail with attachment. For this i searched `google app script send email with attachment` in Google and what i find is to access the sheet file use Drive. I use `DriveApp` to get sheet file. For send mail i use MailApp.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tr" sz="3888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did i learn from this project?</a:t>
            </a:r>
            <a:endParaRPr b="1" sz="3888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tr" sz="1500">
                <a:latin typeface="Arial"/>
                <a:ea typeface="Arial"/>
                <a:cs typeface="Arial"/>
                <a:sym typeface="Arial"/>
              </a:rPr>
              <a:t>Use Google apps script and Google Sheet API.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just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tr" sz="1500">
                <a:latin typeface="Arial"/>
                <a:ea typeface="Arial"/>
                <a:cs typeface="Arial"/>
                <a:sym typeface="Arial"/>
              </a:rPr>
              <a:t>Create, read Google Sheets with Google Sheet API.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just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tr" sz="1500">
                <a:latin typeface="Arial"/>
                <a:ea typeface="Arial"/>
                <a:cs typeface="Arial"/>
                <a:sym typeface="Arial"/>
              </a:rPr>
              <a:t>Google Apps Script is a Google product for writing javascript-based scripts on google services.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tr" sz="3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Additional questions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Arial"/>
              <a:buAutoNum type="arabicPeriod"/>
            </a:pPr>
            <a:r>
              <a:rPr b="1" lang="tr" sz="18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I’d have 10.000 urls that I should visit, then it takes hours to finish. What can we make to fasten this process?</a:t>
            </a:r>
            <a:endParaRPr b="1" sz="18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5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Parallelism. For example, the file can be split into parts and each part can be run by a thread.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tr" sz="38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Additional questions</a:t>
            </a:r>
            <a:endParaRPr b="1" sz="38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just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24292F"/>
              </a:buClr>
              <a:buSzPct val="100000"/>
              <a:buFont typeface="Arial"/>
              <a:buAutoNum type="arabicPeriod" startAt="2"/>
            </a:pPr>
            <a:r>
              <a:rPr b="1" lang="tr" sz="7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can we make or use to automate this process to run once a day? Write your recommendations.</a:t>
            </a:r>
            <a:endParaRPr b="1" sz="7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6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Crontab or Airflow.</a:t>
            </a:r>
            <a:endParaRPr sz="6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6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did not use crontab, but Crontab can execute a script once a day.</a:t>
            </a:r>
            <a:endParaRPr sz="6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60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Airflow creates flows. Flow is a combination of tasks. We can run this project in airflow by dividing it into tasks.</a:t>
            </a:r>
            <a:endParaRPr sz="6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tr" sz="38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Additional questions</a:t>
            </a:r>
            <a:endParaRPr b="1" sz="38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Arial"/>
              <a:buAutoNum type="arabicPeriod" startAt="3"/>
            </a:pPr>
            <a:r>
              <a:rPr b="1" lang="tr" sz="18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Please briefly explain what an API is and how it works.</a:t>
            </a:r>
            <a:endParaRPr b="1" sz="18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5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API provides communication between two systems. It uses HTTP requests. For example, when a user registers on the frontend, it sends this information on the backend. In this way, the user is registered in the database.</a:t>
            </a:r>
            <a:endParaRPr sz="15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