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44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cap="flat"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87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66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8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2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1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5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ln>
            <a:solidFill>
              <a:schemeClr val="accent6"/>
            </a:solidFill>
          </a:ln>
          <a:effectLst>
            <a:glow rad="63500">
              <a:schemeClr val="accent6">
                <a:alpha val="40000"/>
              </a:schemeClr>
            </a:glow>
          </a:effectLst>
        </p:spPr>
        <p:txBody>
          <a:bodyPr/>
          <a:lstStyle>
            <a:lvl1pPr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AE20-3496-4657-B7A4-4F735EBF3EE8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0DBFA-59F1-492B-A7AF-E640243FE1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9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302676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코딩문제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및 풀이</a:t>
            </a:r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1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 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100 </a:t>
            </a:r>
            <a:r>
              <a:rPr lang="ko-KR" altLang="en-US" dirty="0" smtClean="0"/>
              <a:t>이하의 자연수 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 모두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2) 100 </a:t>
            </a:r>
            <a:r>
              <a:rPr lang="ko-KR" altLang="en-US" dirty="0" smtClean="0"/>
              <a:t>이하의 자연수 중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배수의 총합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en-US" altLang="ko-KR" dirty="0"/>
              <a:t>100 </a:t>
            </a:r>
            <a:r>
              <a:rPr lang="ko-KR" altLang="en-US" dirty="0"/>
              <a:t>이하의 자연수 중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ko-KR" altLang="en-US" dirty="0" smtClean="0"/>
              <a:t>배수 또는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의 배수 모두 출력</a:t>
            </a:r>
            <a:endParaRPr lang="en-US" altLang="ko-KR" dirty="0" smtClean="0"/>
          </a:p>
          <a:p>
            <a:pPr lvl="1"/>
            <a:r>
              <a:rPr lang="en-US" altLang="ko-KR" sz="2000" dirty="0" err="1" smtClean="0"/>
              <a:t>E.g</a:t>
            </a:r>
            <a:r>
              <a:rPr lang="en-US" altLang="ko-KR" sz="2000" dirty="0" smtClean="0"/>
              <a:t>) if i%3==0 or i%5==</a:t>
            </a:r>
            <a:r>
              <a:rPr lang="en-US" altLang="ko-KR" sz="2000" dirty="0"/>
              <a:t>0</a:t>
            </a:r>
            <a:endParaRPr lang="en-US" altLang="ko-KR" sz="2000" dirty="0" smtClean="0"/>
          </a:p>
          <a:p>
            <a:endParaRPr lang="en-US" altLang="ko-KR" dirty="0"/>
          </a:p>
          <a:p>
            <a:r>
              <a:rPr lang="en-US" altLang="ko-KR" dirty="0"/>
              <a:t>3) 100 </a:t>
            </a:r>
            <a:r>
              <a:rPr lang="ko-KR" altLang="en-US" dirty="0"/>
              <a:t>이하의 자연수 중 </a:t>
            </a:r>
            <a:r>
              <a:rPr lang="en-US" altLang="ko-KR" dirty="0"/>
              <a:t>3</a:t>
            </a:r>
            <a:r>
              <a:rPr lang="ko-KR" altLang="en-US" dirty="0"/>
              <a:t>의 배수 또는 </a:t>
            </a:r>
            <a:r>
              <a:rPr lang="en-US" altLang="ko-KR" dirty="0"/>
              <a:t>5</a:t>
            </a:r>
            <a:r>
              <a:rPr lang="ko-KR" altLang="en-US" dirty="0"/>
              <a:t>의 </a:t>
            </a:r>
            <a:r>
              <a:rPr lang="ko-KR" altLang="en-US" dirty="0" smtClean="0"/>
              <a:t>배수의 총합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39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 02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세 수 중 가장 큰 수 찾기</a:t>
            </a:r>
            <a:endParaRPr lang="en-US" altLang="ko-KR" dirty="0" smtClean="0"/>
          </a:p>
          <a:p>
            <a:pPr lvl="1"/>
            <a:r>
              <a:rPr lang="en-US" altLang="ko-KR" sz="2000" dirty="0"/>
              <a:t>Ex) a=3, b=4, c=5</a:t>
            </a:r>
          </a:p>
          <a:p>
            <a:endParaRPr lang="en-US" altLang="ko-KR" dirty="0" smtClean="0"/>
          </a:p>
          <a:p>
            <a:r>
              <a:rPr lang="en-US" altLang="ko-KR" dirty="0"/>
              <a:t>2) 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</a:t>
            </a:r>
            <a:r>
              <a:rPr lang="ko-KR" altLang="en-US" dirty="0" err="1" smtClean="0"/>
              <a:t>더했을때</a:t>
            </a:r>
            <a:r>
              <a:rPr lang="ko-KR" altLang="en-US" dirty="0" smtClean="0"/>
              <a:t> </a:t>
            </a:r>
            <a:r>
              <a:rPr lang="ko-KR" altLang="en-US" dirty="0"/>
              <a:t>그 합이 </a:t>
            </a:r>
            <a:r>
              <a:rPr lang="en-US" altLang="ko-KR" dirty="0"/>
              <a:t>100</a:t>
            </a:r>
            <a:r>
              <a:rPr lang="ko-KR" altLang="en-US" dirty="0"/>
              <a:t>이 </a:t>
            </a:r>
            <a:r>
              <a:rPr lang="ko-KR" altLang="en-US" dirty="0" smtClean="0"/>
              <a:t>넘는 최소의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값 구하기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소인수분해 알고리즘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224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582" y="1634138"/>
            <a:ext cx="7094835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7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739" y="1556792"/>
            <a:ext cx="733252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558" y="1436552"/>
            <a:ext cx="4500884" cy="48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102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파이썬 코딩문제  및 풀이01</vt:lpstr>
      <vt:lpstr>Quiz 01</vt:lpstr>
      <vt:lpstr>Quiz 02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Eddie</dc:creator>
  <cp:lastModifiedBy>Eddie</cp:lastModifiedBy>
  <cp:revision>49</cp:revision>
  <dcterms:created xsi:type="dcterms:W3CDTF">2022-10-11T08:03:15Z</dcterms:created>
  <dcterms:modified xsi:type="dcterms:W3CDTF">2023-09-14T15:14:20Z</dcterms:modified>
</cp:coreProperties>
</file>