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4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cap="flat"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8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6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대회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 및 풀이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알파벳 </a:t>
            </a:r>
            <a:r>
              <a:rPr lang="ko-KR" altLang="en-US" dirty="0"/>
              <a:t>개수 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문장을 입력 받은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문장 속에 알파벳 문자가 각각 몇 개씩 들어있는지 계산하여 출력하라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소문자와 대문자는 구별하지 않고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개인 알파벳은 출력하지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 풀이 순서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6144482" cy="1752845"/>
          </a:xfrm>
          <a:prstGeom prst="rect">
            <a:avLst/>
          </a:prstGeom>
          <a:noFill/>
          <a:ln cap="flat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0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0" y="1819784"/>
            <a:ext cx="7735380" cy="408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0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58" y="1643546"/>
            <a:ext cx="7049484" cy="443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2.Tree </a:t>
            </a:r>
            <a:r>
              <a:rPr lang="ko-KR" altLang="en-US" dirty="0" smtClean="0"/>
              <a:t>나무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ko-KR" altLang="en-US" dirty="0"/>
              <a:t>제공된 코드는 한 그루의 검정 나무를 그리는 코드이다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코드를 수정하여 여러 그루의 다양한 모습의 나무를 그려보도록 하라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문제는 각자 마음껏 다양한 아이디어로 나무를 그려보는 문제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  <a:r>
              <a:rPr lang="ko-KR" altLang="en-US" dirty="0" smtClean="0"/>
              <a:t> 예시는 참고만 할 것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672408" cy="244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22" y="3983906"/>
            <a:ext cx="3659333" cy="2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46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Drawing Tree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464496" cy="5192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4" y="1676889"/>
            <a:ext cx="6458851" cy="437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62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수정 후 실행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65" y="1600200"/>
            <a:ext cx="48168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94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Python 대회 준비 문제 및 풀이</vt:lpstr>
      <vt:lpstr>1.알파벳 개수 세기</vt:lpstr>
      <vt:lpstr>코드 작성</vt:lpstr>
      <vt:lpstr>실행 결과</vt:lpstr>
      <vt:lpstr>2.Tree 나무 그리기</vt:lpstr>
      <vt:lpstr>Drawing Tree 코드 작성</vt:lpstr>
      <vt:lpstr>실행 결과</vt:lpstr>
      <vt:lpstr>코드 수정 후 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Eddie</dc:creator>
  <cp:lastModifiedBy>Eddie</cp:lastModifiedBy>
  <cp:revision>19</cp:revision>
  <dcterms:created xsi:type="dcterms:W3CDTF">2022-10-11T08:03:15Z</dcterms:created>
  <dcterms:modified xsi:type="dcterms:W3CDTF">2023-09-14T15:17:15Z</dcterms:modified>
</cp:coreProperties>
</file>