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74" r:id="rId5"/>
    <p:sldId id="277" r:id="rId6"/>
    <p:sldId id="275" r:id="rId7"/>
    <p:sldId id="27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07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44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0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88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3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cap="flat">
            <a:solidFill>
              <a:schemeClr val="accent6"/>
            </a:solidFill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87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6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ln>
            <a:solidFill>
              <a:schemeClr val="accent6"/>
            </a:solidFill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/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8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ln>
            <a:solidFill>
              <a:schemeClr val="accent6"/>
            </a:solidFill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/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22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32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1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5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ln>
            <a:solidFill>
              <a:schemeClr val="accent6"/>
            </a:solidFill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/>
          <a:lstStyle>
            <a:lvl1pPr>
              <a:defRPr sz="2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3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EAE20-3496-4657-B7A4-4F735EBF3EE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9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280831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네트워크 기초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TCP/IP</a:t>
            </a:r>
            <a:br>
              <a:rPr lang="en-US" altLang="ko-KR" dirty="0" smtClean="0"/>
            </a:br>
            <a:r>
              <a:rPr lang="ko-KR" altLang="en-US" dirty="0" smtClean="0"/>
              <a:t>소켓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/>
          <a:lstStyle/>
          <a:p>
            <a:r>
              <a:rPr lang="ko-KR" altLang="en-US" dirty="0" smtClean="0"/>
              <a:t>에디코딩학원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1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소켓 </a:t>
            </a:r>
            <a:r>
              <a:rPr lang="en-US" altLang="ko-KR" dirty="0" smtClean="0"/>
              <a:t>socket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소프트웨어로 </a:t>
            </a:r>
            <a:r>
              <a:rPr lang="ko-KR" altLang="en-US" sz="2400" dirty="0" err="1"/>
              <a:t>구현시킨</a:t>
            </a:r>
            <a:r>
              <a:rPr lang="ko-KR" altLang="en-US" sz="2400" dirty="0"/>
              <a:t> 추상적인 </a:t>
            </a:r>
            <a:r>
              <a:rPr lang="ko-KR" altLang="en-US" sz="2400" dirty="0" smtClean="0"/>
              <a:t>포트</a:t>
            </a:r>
            <a:r>
              <a:rPr lang="en-US" altLang="ko-KR" sz="2400" dirty="0" smtClean="0"/>
              <a:t>(port)</a:t>
            </a:r>
            <a:r>
              <a:rPr lang="ko-KR" altLang="en-US" sz="2400" dirty="0" smtClean="0"/>
              <a:t>를 말함</a:t>
            </a:r>
            <a:endParaRPr lang="en-US" altLang="ko-KR" sz="2400" dirty="0" smtClean="0"/>
          </a:p>
          <a:p>
            <a:r>
              <a:rPr lang="ko-KR" altLang="en-US" sz="2400" dirty="0" smtClean="0"/>
              <a:t>네트워크 상에서 데이터를 내보내거나 받기 위한 포트 역할을 한다</a:t>
            </a:r>
            <a:endParaRPr lang="en-US" altLang="ko-KR" sz="2400" dirty="0" smtClean="0"/>
          </a:p>
          <a:p>
            <a:r>
              <a:rPr lang="ko-KR" altLang="en-US" sz="2400" dirty="0" smtClean="0"/>
              <a:t>반드시 소켓을 열어서 소켓에 데이터를 써서 내보내거나 </a:t>
            </a:r>
            <a:r>
              <a:rPr lang="ko-KR" altLang="en-US" sz="2400" dirty="0" err="1" smtClean="0"/>
              <a:t>소켓으로부터</a:t>
            </a:r>
            <a:r>
              <a:rPr lang="ko-KR" altLang="en-US" sz="2400" dirty="0" smtClean="0"/>
              <a:t> 데이터를 </a:t>
            </a:r>
            <a:r>
              <a:rPr lang="ko-KR" altLang="en-US" sz="2400" dirty="0" err="1" smtClean="0"/>
              <a:t>읽어들여야</a:t>
            </a:r>
            <a:r>
              <a:rPr lang="ko-KR" altLang="en-US" sz="2400" dirty="0" smtClean="0"/>
              <a:t> 한다</a:t>
            </a:r>
            <a:r>
              <a:rPr lang="en-US" altLang="ko-KR" sz="240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29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OSI 7Layers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1844824"/>
            <a:ext cx="7740330" cy="3879042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0" y="2348880"/>
            <a:ext cx="1199886" cy="3374986"/>
          </a:xfrm>
          <a:prstGeom prst="rect">
            <a:avLst/>
          </a:prstGeom>
          <a:ln cap="flat">
            <a:solidFill>
              <a:schemeClr val="accent6"/>
            </a:solidFill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응용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표현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세션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전송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2400" dirty="0" smtClean="0"/>
              <a:t>네트웍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데이터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물리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19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Cli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함수호출</a:t>
            </a:r>
            <a:r>
              <a:rPr lang="ko-KR" altLang="en-US" dirty="0" smtClean="0"/>
              <a:t> 순서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596" y="1389696"/>
            <a:ext cx="7272808" cy="513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UDP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TCP : </a:t>
            </a:r>
            <a:r>
              <a:rPr lang="ko-KR" altLang="en-US" sz="2400" dirty="0"/>
              <a:t>데이터 패킷을 주고받을 때 항상 확인과정을 거친다</a:t>
            </a:r>
            <a:r>
              <a:rPr lang="en-US" altLang="ko-KR" sz="2400" dirty="0"/>
              <a:t>(Flow Control) -&gt; </a:t>
            </a:r>
            <a:r>
              <a:rPr lang="ko-KR" altLang="en-US" sz="2400" dirty="0"/>
              <a:t>신뢰성 </a:t>
            </a:r>
            <a:r>
              <a:rPr lang="ko-KR" altLang="en-US" sz="2400" dirty="0" smtClean="0"/>
              <a:t>확보 </a:t>
            </a:r>
            <a:r>
              <a:rPr lang="en-US" altLang="ko-KR" sz="2400" dirty="0" smtClean="0"/>
              <a:t>but </a:t>
            </a:r>
            <a:r>
              <a:rPr lang="ko-KR" altLang="en-US" sz="2400" dirty="0" smtClean="0"/>
              <a:t>느리다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UDP</a:t>
            </a:r>
            <a:r>
              <a:rPr lang="en-US" altLang="ko-KR" sz="2400" dirty="0"/>
              <a:t> :  </a:t>
            </a:r>
            <a:r>
              <a:rPr lang="ko-KR" altLang="en-US" sz="2400" dirty="0"/>
              <a:t>확인과정이 없다</a:t>
            </a:r>
            <a:r>
              <a:rPr lang="en-US" altLang="ko-KR" sz="2400" dirty="0"/>
              <a:t>. (Non Flow Control) -&gt; </a:t>
            </a:r>
            <a:r>
              <a:rPr lang="ko-KR" altLang="en-US" sz="2400" dirty="0"/>
              <a:t>신뢰성 떨어짐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but </a:t>
            </a:r>
            <a:r>
              <a:rPr lang="ko-KR" altLang="en-US" sz="2400" dirty="0" smtClean="0"/>
              <a:t>빠르다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14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erver.c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077" y="1600200"/>
            <a:ext cx="445984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1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Client.c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940" y="1600200"/>
            <a:ext cx="479411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2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56</Words>
  <Application>Microsoft Office PowerPoint</Application>
  <PresentationFormat>화면 슬라이드 쇼(4:3)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네트워크 기초 TCP/IP 소켓 프로그래밍</vt:lpstr>
      <vt:lpstr>소켓 socket</vt:lpstr>
      <vt:lpstr>OSI 7Layers Model</vt:lpstr>
      <vt:lpstr>Ser Cli 함수호출 순서</vt:lpstr>
      <vt:lpstr>TCP와 UDP 차이</vt:lpstr>
      <vt:lpstr>server.c</vt:lpstr>
      <vt:lpstr>Client.c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Eddie</dc:creator>
  <cp:lastModifiedBy>Eddie</cp:lastModifiedBy>
  <cp:revision>38</cp:revision>
  <dcterms:created xsi:type="dcterms:W3CDTF">2022-10-11T08:03:15Z</dcterms:created>
  <dcterms:modified xsi:type="dcterms:W3CDTF">2023-09-11T09:44:47Z</dcterms:modified>
</cp:coreProperties>
</file>