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4B37F-AD57-4540-86C3-B6388EAECA54}" v="34" dt="2022-04-28T15:29:20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Gericke" userId="3e8b8e741292ce05" providerId="LiveId" clId="{76D4B37F-AD57-4540-86C3-B6388EAECA54}"/>
    <pc:docChg chg="custSel addSld modSld">
      <pc:chgData name="Eric Gericke" userId="3e8b8e741292ce05" providerId="LiveId" clId="{76D4B37F-AD57-4540-86C3-B6388EAECA54}" dt="2022-04-28T15:38:30.935" v="872" actId="20577"/>
      <pc:docMkLst>
        <pc:docMk/>
      </pc:docMkLst>
      <pc:sldChg chg="addSp modSp mod">
        <pc:chgData name="Eric Gericke" userId="3e8b8e741292ce05" providerId="LiveId" clId="{76D4B37F-AD57-4540-86C3-B6388EAECA54}" dt="2022-04-28T15:14:04.416" v="556" actId="20577"/>
        <pc:sldMkLst>
          <pc:docMk/>
          <pc:sldMk cId="2378563347" sldId="258"/>
        </pc:sldMkLst>
        <pc:spChg chg="mod">
          <ac:chgData name="Eric Gericke" userId="3e8b8e741292ce05" providerId="LiveId" clId="{76D4B37F-AD57-4540-86C3-B6388EAECA54}" dt="2022-04-28T15:13:54.922" v="531" actId="20577"/>
          <ac:spMkLst>
            <pc:docMk/>
            <pc:sldMk cId="2378563347" sldId="258"/>
            <ac:spMk id="6" creationId="{EA03DDE4-D0E1-437E-ABA4-4462A91A8CE6}"/>
          </ac:spMkLst>
        </pc:spChg>
        <pc:spChg chg="mod">
          <ac:chgData name="Eric Gericke" userId="3e8b8e741292ce05" providerId="LiveId" clId="{76D4B37F-AD57-4540-86C3-B6388EAECA54}" dt="2022-04-28T14:58:36.771" v="27" actId="207"/>
          <ac:spMkLst>
            <pc:docMk/>
            <pc:sldMk cId="2378563347" sldId="258"/>
            <ac:spMk id="8" creationId="{B74BCBCE-2C3F-495B-8F38-8275FCD1AC4A}"/>
          </ac:spMkLst>
        </pc:spChg>
        <pc:spChg chg="add mod">
          <ac:chgData name="Eric Gericke" userId="3e8b8e741292ce05" providerId="LiveId" clId="{76D4B37F-AD57-4540-86C3-B6388EAECA54}" dt="2022-04-28T15:14:04.416" v="556" actId="20577"/>
          <ac:spMkLst>
            <pc:docMk/>
            <pc:sldMk cId="2378563347" sldId="258"/>
            <ac:spMk id="10" creationId="{16A010CA-8C9F-4382-B540-76D2DD6236F7}"/>
          </ac:spMkLst>
        </pc:spChg>
        <pc:picChg chg="add mod">
          <ac:chgData name="Eric Gericke" userId="3e8b8e741292ce05" providerId="LiveId" clId="{76D4B37F-AD57-4540-86C3-B6388EAECA54}" dt="2022-04-28T14:55:53.274" v="3" actId="14100"/>
          <ac:picMkLst>
            <pc:docMk/>
            <pc:sldMk cId="2378563347" sldId="258"/>
            <ac:picMk id="3075" creationId="{9105FB0E-EAA8-4592-8773-6860AA6A86D8}"/>
          </ac:picMkLst>
        </pc:picChg>
        <pc:picChg chg="add mod">
          <ac:chgData name="Eric Gericke" userId="3e8b8e741292ce05" providerId="LiveId" clId="{76D4B37F-AD57-4540-86C3-B6388EAECA54}" dt="2022-04-28T15:11:40.285" v="356" actId="1076"/>
          <ac:picMkLst>
            <pc:docMk/>
            <pc:sldMk cId="2378563347" sldId="258"/>
            <ac:picMk id="3076" creationId="{D3E0FFF3-F2EF-4CAA-8CAE-DA8862527CA1}"/>
          </ac:picMkLst>
        </pc:picChg>
      </pc:sldChg>
      <pc:sldChg chg="modSp new mod">
        <pc:chgData name="Eric Gericke" userId="3e8b8e741292ce05" providerId="LiveId" clId="{76D4B37F-AD57-4540-86C3-B6388EAECA54}" dt="2022-04-28T15:38:30.935" v="872" actId="20577"/>
        <pc:sldMkLst>
          <pc:docMk/>
          <pc:sldMk cId="3646355418" sldId="259"/>
        </pc:sldMkLst>
        <pc:spChg chg="mod">
          <ac:chgData name="Eric Gericke" userId="3e8b8e741292ce05" providerId="LiveId" clId="{76D4B37F-AD57-4540-86C3-B6388EAECA54}" dt="2022-04-28T15:08:03.331" v="253" actId="20577"/>
          <ac:spMkLst>
            <pc:docMk/>
            <pc:sldMk cId="3646355418" sldId="259"/>
            <ac:spMk id="2" creationId="{3BF270B3-9647-4E18-A952-99A5110988B2}"/>
          </ac:spMkLst>
        </pc:spChg>
        <pc:spChg chg="mod">
          <ac:chgData name="Eric Gericke" userId="3e8b8e741292ce05" providerId="LiveId" clId="{76D4B37F-AD57-4540-86C3-B6388EAECA54}" dt="2022-04-28T15:38:30.935" v="872" actId="20577"/>
          <ac:spMkLst>
            <pc:docMk/>
            <pc:sldMk cId="3646355418" sldId="259"/>
            <ac:spMk id="3" creationId="{71B1B206-3B3D-481D-A62A-871B21C0072D}"/>
          </ac:spMkLst>
        </pc:spChg>
      </pc:sldChg>
      <pc:sldChg chg="addSp delSp modSp new mod">
        <pc:chgData name="Eric Gericke" userId="3e8b8e741292ce05" providerId="LiveId" clId="{76D4B37F-AD57-4540-86C3-B6388EAECA54}" dt="2022-04-28T15:29:36.313" v="846" actId="20577"/>
        <pc:sldMkLst>
          <pc:docMk/>
          <pc:sldMk cId="53557023" sldId="260"/>
        </pc:sldMkLst>
        <pc:spChg chg="del">
          <ac:chgData name="Eric Gericke" userId="3e8b8e741292ce05" providerId="LiveId" clId="{76D4B37F-AD57-4540-86C3-B6388EAECA54}" dt="2022-04-28T15:19:38.275" v="707" actId="478"/>
          <ac:spMkLst>
            <pc:docMk/>
            <pc:sldMk cId="53557023" sldId="260"/>
            <ac:spMk id="2" creationId="{D865E78F-B9FA-4B13-9AC9-10575F288314}"/>
          </ac:spMkLst>
        </pc:spChg>
        <pc:spChg chg="mod">
          <ac:chgData name="Eric Gericke" userId="3e8b8e741292ce05" providerId="LiveId" clId="{76D4B37F-AD57-4540-86C3-B6388EAECA54}" dt="2022-04-28T15:19:51.956" v="717" actId="1076"/>
          <ac:spMkLst>
            <pc:docMk/>
            <pc:sldMk cId="53557023" sldId="260"/>
            <ac:spMk id="3" creationId="{BDE99E0B-4EAB-497C-BD01-314CBE0B7A05}"/>
          </ac:spMkLst>
        </pc:spChg>
        <pc:spChg chg="add mod">
          <ac:chgData name="Eric Gericke" userId="3e8b8e741292ce05" providerId="LiveId" clId="{76D4B37F-AD57-4540-86C3-B6388EAECA54}" dt="2022-04-28T15:24:51.048" v="783" actId="1076"/>
          <ac:spMkLst>
            <pc:docMk/>
            <pc:sldMk cId="53557023" sldId="260"/>
            <ac:spMk id="5" creationId="{6086C43C-BCA1-4267-B343-FB1CDDA2A5A0}"/>
          </ac:spMkLst>
        </pc:spChg>
        <pc:spChg chg="add mod">
          <ac:chgData name="Eric Gericke" userId="3e8b8e741292ce05" providerId="LiveId" clId="{76D4B37F-AD57-4540-86C3-B6388EAECA54}" dt="2022-04-28T15:29:36.313" v="846" actId="20577"/>
          <ac:spMkLst>
            <pc:docMk/>
            <pc:sldMk cId="53557023" sldId="260"/>
            <ac:spMk id="7" creationId="{0DC6EE35-2CC0-44A8-BCF5-B5132DC4C79C}"/>
          </ac:spMkLst>
        </pc:spChg>
        <pc:picChg chg="add mod">
          <ac:chgData name="Eric Gericke" userId="3e8b8e741292ce05" providerId="LiveId" clId="{76D4B37F-AD57-4540-86C3-B6388EAECA54}" dt="2022-04-28T15:19:42.176" v="710" actId="1076"/>
          <ac:picMkLst>
            <pc:docMk/>
            <pc:sldMk cId="53557023" sldId="260"/>
            <ac:picMk id="4097" creationId="{E9DCF6EF-D27A-4C48-A5AB-B63793F6FF1E}"/>
          </ac:picMkLst>
        </pc:picChg>
        <pc:picChg chg="add mod">
          <ac:chgData name="Eric Gericke" userId="3e8b8e741292ce05" providerId="LiveId" clId="{76D4B37F-AD57-4540-86C3-B6388EAECA54}" dt="2022-04-28T15:24:55.832" v="785" actId="1076"/>
          <ac:picMkLst>
            <pc:docMk/>
            <pc:sldMk cId="53557023" sldId="260"/>
            <ac:picMk id="4098" creationId="{81BCB09B-6BF7-40C5-A2FC-CFA98BE2FCA8}"/>
          </ac:picMkLst>
        </pc:picChg>
        <pc:picChg chg="add mod">
          <ac:chgData name="Eric Gericke" userId="3e8b8e741292ce05" providerId="LiveId" clId="{76D4B37F-AD57-4540-86C3-B6388EAECA54}" dt="2022-04-28T15:29:20.690" v="806" actId="14100"/>
          <ac:picMkLst>
            <pc:docMk/>
            <pc:sldMk cId="53557023" sldId="260"/>
            <ac:picMk id="4099" creationId="{B642A71F-6CF2-46E6-ABF6-2AF45EC5CD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573F-7498-4CE0-B7B9-F08720484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3618D-82B4-4F94-8BFB-AE9BE03DC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9A5C-DFC3-4247-8A93-F96A80D2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9C77-DB82-496B-9772-039B180CC2FE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16FA-332F-49D1-A135-A0923B57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7A7A-DF33-4129-9FCC-D6B19BD5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0E5-F841-4DC0-BE8F-DDBC08007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4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40B8-40BA-4BA5-A168-04801ECC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74751-B319-4BA4-9978-9C1C301F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1328-2EED-4F60-9B84-27F4D005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9C77-DB82-496B-9772-039B180CC2FE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F587-61E4-4C32-BC70-E6188BB4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99DA-4B08-4015-A0D2-910DA56B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0E5-F841-4DC0-BE8F-DDBC08007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9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D3FED-65A0-4E1F-8DA1-FE79928D1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DF225-C0BF-4BD1-8E45-FAE90C82A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B508-545A-4844-80A0-0B537669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9C77-DB82-496B-9772-039B180CC2FE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145F-86BC-477A-9B6C-F7F95BC1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E25B-F813-4E0D-89C1-02BF93B4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0E5-F841-4DC0-BE8F-DDBC08007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2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159A-C4A7-43DC-A99A-B6F45EE7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1596-C872-4D98-A4B2-F63EC3252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210E0-D326-4E27-B8F3-5671DDAE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9C77-DB82-496B-9772-039B180CC2FE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5AAA-77ED-42A0-A235-C68D0DB7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89DA-E6A4-4FA6-ADA5-C8CCF8FB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0E5-F841-4DC0-BE8F-DDBC08007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8F35-2369-4745-928B-AD6054FA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D0D9-B3DE-46E4-BB76-083C5B7A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74780-DC8A-4955-8059-5DBDBE30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9C77-DB82-496B-9772-039B180CC2FE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5376-A28C-4163-94F3-8319F87F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6ACF-5BC3-487E-A728-0EAA48CE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0E5-F841-4DC0-BE8F-DDBC08007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7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F2C1-20D0-4610-B6A2-FCAFCDE6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36DD-A78D-4F0F-9F51-2A9F2EEC1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87E52-D14A-42EB-9589-C53C03682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20AA0-76CB-42BA-8C3F-5F316A6C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9C77-DB82-496B-9772-039B180CC2FE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77CE6-5F1E-465E-82AF-D9DD00CF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BD15-9AA5-4C1B-9217-42555A70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0E5-F841-4DC0-BE8F-DDBC08007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90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AEF9-18FE-4A02-B4CC-AA86C5EB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6207-CF1E-4E6B-89AD-14A1A004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493F-6299-4544-9F80-B77662E7A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8859F-3FCA-4EC8-B374-4B99FBBD9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01DC9-8C0B-440E-8F97-17BDA3715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2D774-3E1D-4E6D-B5A2-6F9CC717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9C77-DB82-496B-9772-039B180CC2FE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2CE13-8D88-467F-AE6F-763DDF37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B7E24-94A8-4BA6-837D-6CFEB96E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0E5-F841-4DC0-BE8F-DDBC08007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1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A7F1-F6FF-4A87-8137-CB522F16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0C2F2-9601-4D51-AAE6-A9457805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9C77-DB82-496B-9772-039B180CC2FE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A6C88-CF7E-40D3-828E-31A083FF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03BDD-03DB-409A-84AC-4C8F2FD7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0E5-F841-4DC0-BE8F-DDBC08007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1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32881-3B0C-465A-99FE-4FE2E1B4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9C77-DB82-496B-9772-039B180CC2FE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CF77A-6289-45C4-904C-D5B7BB5D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C3D75-2594-4EA4-BB1D-D813FA91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0E5-F841-4DC0-BE8F-DDBC08007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7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A303-FD6D-45D4-9C7C-DB9CC7A9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C165-AB79-4A71-942D-67BEC5FC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273BE-0046-4604-A946-D5F4010A5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AF30B-A8BC-4935-B29C-198844DC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9C77-DB82-496B-9772-039B180CC2FE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B3047-DA29-4A16-A4D9-C5DAB420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302BE-34AF-421A-97FD-5406DCA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0E5-F841-4DC0-BE8F-DDBC08007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021E-DD5A-400A-8F7B-D6FFA58D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8F417-0066-452F-845C-5DAB950AA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2250A-571B-4548-900E-459F462B7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A28EA-E26D-4DD7-80C9-9CB98F0A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9C77-DB82-496B-9772-039B180CC2FE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FDECB-925E-4261-9839-288A71BD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9B5B9-5159-4918-90FA-73B1B315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3E0E5-F841-4DC0-BE8F-DDBC08007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8FCE5-3981-4A6E-AB2A-0EFDBB83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B764A-1C84-4115-8D99-C07679285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3228E-49F7-4B15-AFC6-9926F2ADC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9C77-DB82-496B-9772-039B180CC2FE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7279-FA1E-4E0D-ACEE-2B0DAA036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4ACC1-67DE-4B80-BB87-E42593B02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3E0E5-F841-4DC0-BE8F-DDBC08007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6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E82DE4-9C45-4C1C-94DA-CF9F4D05E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5710" y="4371325"/>
            <a:ext cx="3036455" cy="165576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Mutation rate = 0.05</a:t>
            </a:r>
          </a:p>
          <a:p>
            <a:r>
              <a:rPr lang="en-US" dirty="0"/>
              <a:t>Changes 10% of a weight or bias if triggered</a:t>
            </a:r>
          </a:p>
          <a:p>
            <a:r>
              <a:rPr lang="en-US" dirty="0"/>
              <a:t>Parents = 2</a:t>
            </a:r>
          </a:p>
          <a:p>
            <a:r>
              <a:rPr lang="en-GB" dirty="0"/>
              <a:t>100 generations</a:t>
            </a:r>
          </a:p>
          <a:p>
            <a:r>
              <a:rPr lang="en-GB" dirty="0"/>
              <a:t>10 models</a:t>
            </a:r>
          </a:p>
          <a:p>
            <a:r>
              <a:rPr lang="en-GB" dirty="0"/>
              <a:t>Mutation rate too low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0EEF575A-BDCA-4278-8A92-88DA1C28D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18" y="479713"/>
            <a:ext cx="3932382" cy="29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D3F271B-77ED-498C-9F3C-E645F5AE954D}"/>
              </a:ext>
            </a:extLst>
          </p:cNvPr>
          <p:cNvSpPr txBox="1">
            <a:spLocks/>
          </p:cNvSpPr>
          <p:nvPr/>
        </p:nvSpPr>
        <p:spPr>
          <a:xfrm>
            <a:off x="1170709" y="4077710"/>
            <a:ext cx="30364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Mutation rate = 0.1</a:t>
            </a:r>
          </a:p>
          <a:p>
            <a:r>
              <a:rPr lang="en-US"/>
              <a:t>Changes 10% of a weight or bias if triggered</a:t>
            </a:r>
          </a:p>
          <a:p>
            <a:r>
              <a:rPr lang="en-US"/>
              <a:t>Parents = 2</a:t>
            </a:r>
          </a:p>
          <a:p>
            <a:r>
              <a:rPr lang="en-GB"/>
              <a:t>100 generations</a:t>
            </a:r>
          </a:p>
          <a:p>
            <a:r>
              <a:rPr lang="en-GB"/>
              <a:t>10 models</a:t>
            </a:r>
          </a:p>
          <a:p>
            <a:r>
              <a:rPr lang="en-GB"/>
              <a:t>Looks at the best model of each generation (since the best model doesn’t change throughout generations that’s why there are these steps</a:t>
            </a:r>
          </a:p>
          <a:p>
            <a:endParaRPr lang="en-GB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D6B172B6-B7B9-4FD2-AB98-5E76A064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91" y="630382"/>
            <a:ext cx="3731491" cy="279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4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5279-4C45-48E0-A895-8D753791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4257964"/>
            <a:ext cx="4740563" cy="1847273"/>
          </a:xfrm>
        </p:spPr>
        <p:txBody>
          <a:bodyPr>
            <a:normAutofit/>
          </a:bodyPr>
          <a:lstStyle/>
          <a:p>
            <a:r>
              <a:rPr lang="en-US" sz="1200" dirty="0"/>
              <a:t>Mutation rate = 0.15</a:t>
            </a:r>
          </a:p>
          <a:p>
            <a:r>
              <a:rPr lang="en-US" sz="1200" dirty="0"/>
              <a:t>Looking at the median fitness. Normally converges so weird output</a:t>
            </a:r>
          </a:p>
          <a:p>
            <a:r>
              <a:rPr lang="en-US" sz="1200" dirty="0"/>
              <a:t>Everything else besides mutation rate is the same</a:t>
            </a:r>
            <a:endParaRPr lang="en-GB" sz="1200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40D02FA4-0719-4579-9125-A5D84545A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3" y="0"/>
            <a:ext cx="5544127" cy="41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4044E8-0EA0-465E-8F65-3BEE330A83AD}"/>
              </a:ext>
            </a:extLst>
          </p:cNvPr>
          <p:cNvSpPr txBox="1">
            <a:spLocks/>
          </p:cNvSpPr>
          <p:nvPr/>
        </p:nvSpPr>
        <p:spPr>
          <a:xfrm>
            <a:off x="6458527" y="4336473"/>
            <a:ext cx="4740563" cy="1847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Mutation rate = 0.12</a:t>
            </a:r>
          </a:p>
          <a:p>
            <a:r>
              <a:rPr lang="en-US" sz="1200" dirty="0"/>
              <a:t>Looking at the median fitness. Normally converges so weird output</a:t>
            </a:r>
          </a:p>
          <a:p>
            <a:r>
              <a:rPr lang="en-US" sz="1200" dirty="0"/>
              <a:t>Everything else besides mutation rate is the same</a:t>
            </a:r>
            <a:endParaRPr lang="en-GB" sz="1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A33A7A-3F04-486C-BE99-B8FA4CFD7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27" y="287719"/>
            <a:ext cx="4440588" cy="333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5B2C2C-7713-4281-BEA0-B0A8E3F4C726}"/>
              </a:ext>
            </a:extLst>
          </p:cNvPr>
          <p:cNvSpPr txBox="1"/>
          <p:nvPr/>
        </p:nvSpPr>
        <p:spPr>
          <a:xfrm>
            <a:off x="3783435" y="5486400"/>
            <a:ext cx="267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failed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23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DEE-9F6C-4455-9135-987E6AE1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try to mess with amount mutated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767DA-3B07-489E-9542-3006F6B21121}"/>
              </a:ext>
            </a:extLst>
          </p:cNvPr>
          <p:cNvSpPr txBox="1"/>
          <p:nvPr/>
        </p:nvSpPr>
        <p:spPr>
          <a:xfrm>
            <a:off x="332509" y="4461163"/>
            <a:ext cx="1856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Mutation rate = 0.11</a:t>
            </a:r>
          </a:p>
          <a:p>
            <a:r>
              <a:rPr lang="en-US" sz="1200" dirty="0"/>
              <a:t>Amount muted = 20%</a:t>
            </a:r>
          </a:p>
          <a:p>
            <a:r>
              <a:rPr lang="en-US" sz="1200" dirty="0"/>
              <a:t>100 generations</a:t>
            </a:r>
          </a:p>
          <a:p>
            <a:r>
              <a:rPr lang="en-US" sz="1200" dirty="0"/>
              <a:t>2 parents</a:t>
            </a:r>
          </a:p>
          <a:p>
            <a:r>
              <a:rPr lang="en-US" sz="1200" dirty="0"/>
              <a:t>Much better !!!</a:t>
            </a:r>
          </a:p>
          <a:p>
            <a:r>
              <a:rPr lang="en-US" sz="1200" dirty="0"/>
              <a:t>Looks like amount muted makes a big difference (maybe we make this dynamic?)</a:t>
            </a:r>
            <a:endParaRPr lang="en-GB" sz="1200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04C20E22-1826-4D00-B8E9-03002D5D3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1" y="1627390"/>
            <a:ext cx="3099609" cy="232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03DDE4-D0E1-437E-ABA4-4462A91A8CE6}"/>
              </a:ext>
            </a:extLst>
          </p:cNvPr>
          <p:cNvSpPr txBox="1"/>
          <p:nvPr/>
        </p:nvSpPr>
        <p:spPr>
          <a:xfrm>
            <a:off x="4406687" y="4673766"/>
            <a:ext cx="1736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Mutation rate = 0.11</a:t>
            </a:r>
          </a:p>
          <a:p>
            <a:r>
              <a:rPr lang="en-US" sz="1200" dirty="0"/>
              <a:t>Amount muted = 30%</a:t>
            </a:r>
          </a:p>
          <a:p>
            <a:r>
              <a:rPr lang="en-US" sz="1200" dirty="0"/>
              <a:t>100 generations</a:t>
            </a:r>
          </a:p>
          <a:p>
            <a:r>
              <a:rPr lang="en-US" sz="1200" dirty="0"/>
              <a:t>2 parents</a:t>
            </a:r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BCBCE-2C3F-495B-8F38-8275FCD1AC4A}"/>
              </a:ext>
            </a:extLst>
          </p:cNvPr>
          <p:cNvSpPr txBox="1"/>
          <p:nvPr/>
        </p:nvSpPr>
        <p:spPr>
          <a:xfrm>
            <a:off x="6452541" y="5477212"/>
            <a:ext cx="1736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Mutation rate = 0.11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Amount muted = 50%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100 generations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 parents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Was </a:t>
            </a:r>
            <a:r>
              <a:rPr lang="en-US" sz="1200" dirty="0" err="1">
                <a:solidFill>
                  <a:srgbClr val="FF0000"/>
                </a:solidFill>
              </a:rPr>
              <a:t>wayyy</a:t>
            </a:r>
            <a:r>
              <a:rPr lang="en-US" sz="1200" dirty="0">
                <a:solidFill>
                  <a:srgbClr val="FF0000"/>
                </a:solidFill>
              </a:rPr>
              <a:t> to slow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9105FB0E-EAA8-4592-8773-6860AA6A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82" y="1690688"/>
            <a:ext cx="2873952" cy="215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A010CA-8C9F-4382-B540-76D2DD6236F7}"/>
              </a:ext>
            </a:extLst>
          </p:cNvPr>
          <p:cNvSpPr txBox="1"/>
          <p:nvPr/>
        </p:nvSpPr>
        <p:spPr>
          <a:xfrm>
            <a:off x="8040519" y="4507329"/>
            <a:ext cx="1736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Mutation rate = 0.11</a:t>
            </a:r>
          </a:p>
          <a:p>
            <a:r>
              <a:rPr lang="en-US" sz="1200" dirty="0"/>
              <a:t>Amount muted = 10%</a:t>
            </a:r>
          </a:p>
          <a:p>
            <a:r>
              <a:rPr lang="en-US" sz="1200" dirty="0"/>
              <a:t>100 generations</a:t>
            </a:r>
          </a:p>
          <a:p>
            <a:r>
              <a:rPr lang="en-US" sz="1200" dirty="0"/>
              <a:t>2 parents</a:t>
            </a:r>
          </a:p>
          <a:p>
            <a:r>
              <a:rPr lang="en-US" sz="1200" dirty="0"/>
              <a:t>Seems this one has won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3E0FFF3-F2EF-4CAA-8CAE-DA886252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874" y="1690688"/>
            <a:ext cx="2872056" cy="215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56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9E0B-4EAB-497C-BD01-314CBE0B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7" y="4305670"/>
            <a:ext cx="3075709" cy="1437183"/>
          </a:xfrm>
        </p:spPr>
        <p:txBody>
          <a:bodyPr>
            <a:normAutofit/>
          </a:bodyPr>
          <a:lstStyle/>
          <a:p>
            <a:r>
              <a:rPr lang="en-US" sz="1800" dirty="0"/>
              <a:t>Same as previous but amount mutated = 5%</a:t>
            </a:r>
          </a:p>
          <a:p>
            <a:r>
              <a:rPr lang="en-US" sz="1800" dirty="0"/>
              <a:t>Looks like if it continued it would get better</a:t>
            </a:r>
            <a:endParaRPr lang="en-GB" sz="1800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E9DCF6EF-D27A-4C48-A5AB-B63793F6F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" y="933240"/>
            <a:ext cx="3833091" cy="287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86C43C-BCA1-4267-B343-FB1CDDA2A5A0}"/>
              </a:ext>
            </a:extLst>
          </p:cNvPr>
          <p:cNvSpPr txBox="1">
            <a:spLocks/>
          </p:cNvSpPr>
          <p:nvPr/>
        </p:nvSpPr>
        <p:spPr>
          <a:xfrm>
            <a:off x="4124036" y="4305670"/>
            <a:ext cx="3075709" cy="143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Same as previous but amount mutated = 0.1%</a:t>
            </a:r>
          </a:p>
          <a:p>
            <a:r>
              <a:rPr lang="en-US" sz="1800" dirty="0"/>
              <a:t>Increased even more and faster than previous</a:t>
            </a:r>
            <a:endParaRPr lang="en-GB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BCB09B-6BF7-40C5-A2FC-CFA98BE2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07" y="1115147"/>
            <a:ext cx="3180620" cy="23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C6EE35-2CC0-44A8-BCF5-B5132DC4C79C}"/>
              </a:ext>
            </a:extLst>
          </p:cNvPr>
          <p:cNvSpPr txBox="1">
            <a:spLocks/>
          </p:cNvSpPr>
          <p:nvPr/>
        </p:nvSpPr>
        <p:spPr>
          <a:xfrm>
            <a:off x="8618499" y="4305670"/>
            <a:ext cx="2067973" cy="1273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Same as previous but amount mutated = 0.001%</a:t>
            </a:r>
          </a:p>
          <a:p>
            <a:r>
              <a:rPr lang="en-US" sz="1800" dirty="0"/>
              <a:t>Increased even more and faster than previous took longer but was the best again.</a:t>
            </a:r>
            <a:endParaRPr lang="en-GB" sz="1800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642A71F-6CF2-46E6-ABF6-2AF45EC5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779" y="1220509"/>
            <a:ext cx="3180621" cy="23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70B3-9647-4E18-A952-99A51109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B206-3B3D-481D-A62A-871B21C0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the 10 models (1 by 1) resulted in </a:t>
            </a:r>
            <a:r>
              <a:rPr lang="en-US" dirty="0" err="1"/>
              <a:t>cpu</a:t>
            </a:r>
            <a:r>
              <a:rPr lang="en-US" dirty="0"/>
              <a:t> usage of ca. 20-40%</a:t>
            </a:r>
          </a:p>
          <a:p>
            <a:r>
              <a:rPr lang="en-US" dirty="0"/>
              <a:t>Running the genetic algorithm results in </a:t>
            </a:r>
            <a:r>
              <a:rPr lang="en-US" dirty="0" err="1"/>
              <a:t>cpu</a:t>
            </a:r>
            <a:r>
              <a:rPr lang="en-US" dirty="0"/>
              <a:t> usage of ca. 14-20%</a:t>
            </a:r>
          </a:p>
          <a:p>
            <a:r>
              <a:rPr lang="en-US" dirty="0"/>
              <a:t>(all on my computer so numbers may very)</a:t>
            </a:r>
          </a:p>
          <a:p>
            <a:r>
              <a:rPr lang="en-US" dirty="0"/>
              <a:t>Reducing the amount of mutation dramatically decreases the time between each generation and </a:t>
            </a:r>
            <a:r>
              <a:rPr lang="en-US"/>
              <a:t>increases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35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320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Can try to mess with amount mutated</vt:lpstr>
      <vt:lpstr>PowerPoint Presentation</vt:lpstr>
      <vt:lpstr>Some notes: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Gericke</dc:creator>
  <cp:lastModifiedBy>Eric Gericke</cp:lastModifiedBy>
  <cp:revision>1</cp:revision>
  <dcterms:created xsi:type="dcterms:W3CDTF">2022-04-28T13:59:28Z</dcterms:created>
  <dcterms:modified xsi:type="dcterms:W3CDTF">2022-04-28T15:43:23Z</dcterms:modified>
</cp:coreProperties>
</file>