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4B37F-AD57-4540-86C3-B6388EAECA54}" v="129" dt="2022-04-28T20:56:09.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p:scale>
          <a:sx n="100" d="100"/>
          <a:sy n="100" d="100"/>
        </p:scale>
        <p:origin x="115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Gericke" userId="3e8b8e741292ce05" providerId="LiveId" clId="{76D4B37F-AD57-4540-86C3-B6388EAECA54}"/>
    <pc:docChg chg="undo custSel addSld delSld modSld sldOrd">
      <pc:chgData name="Eric Gericke" userId="3e8b8e741292ce05" providerId="LiveId" clId="{76D4B37F-AD57-4540-86C3-B6388EAECA54}" dt="2022-04-28T20:56:50.143" v="5103" actId="20577"/>
      <pc:docMkLst>
        <pc:docMk/>
      </pc:docMkLst>
      <pc:sldChg chg="addSp modSp mod">
        <pc:chgData name="Eric Gericke" userId="3e8b8e741292ce05" providerId="LiveId" clId="{76D4B37F-AD57-4540-86C3-B6388EAECA54}" dt="2022-04-28T15:14:04.416" v="556" actId="20577"/>
        <pc:sldMkLst>
          <pc:docMk/>
          <pc:sldMk cId="2378563347" sldId="258"/>
        </pc:sldMkLst>
        <pc:spChg chg="mod">
          <ac:chgData name="Eric Gericke" userId="3e8b8e741292ce05" providerId="LiveId" clId="{76D4B37F-AD57-4540-86C3-B6388EAECA54}" dt="2022-04-28T15:13:54.922" v="531" actId="20577"/>
          <ac:spMkLst>
            <pc:docMk/>
            <pc:sldMk cId="2378563347" sldId="258"/>
            <ac:spMk id="6" creationId="{EA03DDE4-D0E1-437E-ABA4-4462A91A8CE6}"/>
          </ac:spMkLst>
        </pc:spChg>
        <pc:spChg chg="mod">
          <ac:chgData name="Eric Gericke" userId="3e8b8e741292ce05" providerId="LiveId" clId="{76D4B37F-AD57-4540-86C3-B6388EAECA54}" dt="2022-04-28T14:58:36.771" v="27" actId="207"/>
          <ac:spMkLst>
            <pc:docMk/>
            <pc:sldMk cId="2378563347" sldId="258"/>
            <ac:spMk id="8" creationId="{B74BCBCE-2C3F-495B-8F38-8275FCD1AC4A}"/>
          </ac:spMkLst>
        </pc:spChg>
        <pc:spChg chg="add mod">
          <ac:chgData name="Eric Gericke" userId="3e8b8e741292ce05" providerId="LiveId" clId="{76D4B37F-AD57-4540-86C3-B6388EAECA54}" dt="2022-04-28T15:14:04.416" v="556" actId="20577"/>
          <ac:spMkLst>
            <pc:docMk/>
            <pc:sldMk cId="2378563347" sldId="258"/>
            <ac:spMk id="10" creationId="{16A010CA-8C9F-4382-B540-76D2DD6236F7}"/>
          </ac:spMkLst>
        </pc:spChg>
        <pc:picChg chg="add mod">
          <ac:chgData name="Eric Gericke" userId="3e8b8e741292ce05" providerId="LiveId" clId="{76D4B37F-AD57-4540-86C3-B6388EAECA54}" dt="2022-04-28T14:55:53.274" v="3" actId="14100"/>
          <ac:picMkLst>
            <pc:docMk/>
            <pc:sldMk cId="2378563347" sldId="258"/>
            <ac:picMk id="3075" creationId="{9105FB0E-EAA8-4592-8773-6860AA6A86D8}"/>
          </ac:picMkLst>
        </pc:picChg>
        <pc:picChg chg="add mod">
          <ac:chgData name="Eric Gericke" userId="3e8b8e741292ce05" providerId="LiveId" clId="{76D4B37F-AD57-4540-86C3-B6388EAECA54}" dt="2022-04-28T15:11:40.285" v="356" actId="1076"/>
          <ac:picMkLst>
            <pc:docMk/>
            <pc:sldMk cId="2378563347" sldId="258"/>
            <ac:picMk id="3076" creationId="{D3E0FFF3-F2EF-4CAA-8CAE-DA8862527CA1}"/>
          </ac:picMkLst>
        </pc:picChg>
      </pc:sldChg>
      <pc:sldChg chg="modSp new mod">
        <pc:chgData name="Eric Gericke" userId="3e8b8e741292ce05" providerId="LiveId" clId="{76D4B37F-AD57-4540-86C3-B6388EAECA54}" dt="2022-04-28T15:38:30.935" v="872" actId="20577"/>
        <pc:sldMkLst>
          <pc:docMk/>
          <pc:sldMk cId="3646355418" sldId="259"/>
        </pc:sldMkLst>
        <pc:spChg chg="mod">
          <ac:chgData name="Eric Gericke" userId="3e8b8e741292ce05" providerId="LiveId" clId="{76D4B37F-AD57-4540-86C3-B6388EAECA54}" dt="2022-04-28T15:08:03.331" v="253" actId="20577"/>
          <ac:spMkLst>
            <pc:docMk/>
            <pc:sldMk cId="3646355418" sldId="259"/>
            <ac:spMk id="2" creationId="{3BF270B3-9647-4E18-A952-99A5110988B2}"/>
          </ac:spMkLst>
        </pc:spChg>
        <pc:spChg chg="mod">
          <ac:chgData name="Eric Gericke" userId="3e8b8e741292ce05" providerId="LiveId" clId="{76D4B37F-AD57-4540-86C3-B6388EAECA54}" dt="2022-04-28T15:38:30.935" v="872" actId="20577"/>
          <ac:spMkLst>
            <pc:docMk/>
            <pc:sldMk cId="3646355418" sldId="259"/>
            <ac:spMk id="3" creationId="{71B1B206-3B3D-481D-A62A-871B21C0072D}"/>
          </ac:spMkLst>
        </pc:spChg>
      </pc:sldChg>
      <pc:sldChg chg="addSp delSp modSp new mod">
        <pc:chgData name="Eric Gericke" userId="3e8b8e741292ce05" providerId="LiveId" clId="{76D4B37F-AD57-4540-86C3-B6388EAECA54}" dt="2022-04-28T15:29:36.313" v="846" actId="20577"/>
        <pc:sldMkLst>
          <pc:docMk/>
          <pc:sldMk cId="53557023" sldId="260"/>
        </pc:sldMkLst>
        <pc:spChg chg="del">
          <ac:chgData name="Eric Gericke" userId="3e8b8e741292ce05" providerId="LiveId" clId="{76D4B37F-AD57-4540-86C3-B6388EAECA54}" dt="2022-04-28T15:19:38.275" v="707" actId="478"/>
          <ac:spMkLst>
            <pc:docMk/>
            <pc:sldMk cId="53557023" sldId="260"/>
            <ac:spMk id="2" creationId="{D865E78F-B9FA-4B13-9AC9-10575F288314}"/>
          </ac:spMkLst>
        </pc:spChg>
        <pc:spChg chg="mod">
          <ac:chgData name="Eric Gericke" userId="3e8b8e741292ce05" providerId="LiveId" clId="{76D4B37F-AD57-4540-86C3-B6388EAECA54}" dt="2022-04-28T15:19:51.956" v="717" actId="1076"/>
          <ac:spMkLst>
            <pc:docMk/>
            <pc:sldMk cId="53557023" sldId="260"/>
            <ac:spMk id="3" creationId="{BDE99E0B-4EAB-497C-BD01-314CBE0B7A05}"/>
          </ac:spMkLst>
        </pc:spChg>
        <pc:spChg chg="add mod">
          <ac:chgData name="Eric Gericke" userId="3e8b8e741292ce05" providerId="LiveId" clId="{76D4B37F-AD57-4540-86C3-B6388EAECA54}" dt="2022-04-28T15:24:51.048" v="783" actId="1076"/>
          <ac:spMkLst>
            <pc:docMk/>
            <pc:sldMk cId="53557023" sldId="260"/>
            <ac:spMk id="5" creationId="{6086C43C-BCA1-4267-B343-FB1CDDA2A5A0}"/>
          </ac:spMkLst>
        </pc:spChg>
        <pc:spChg chg="add mod">
          <ac:chgData name="Eric Gericke" userId="3e8b8e741292ce05" providerId="LiveId" clId="{76D4B37F-AD57-4540-86C3-B6388EAECA54}" dt="2022-04-28T15:29:36.313" v="846" actId="20577"/>
          <ac:spMkLst>
            <pc:docMk/>
            <pc:sldMk cId="53557023" sldId="260"/>
            <ac:spMk id="7" creationId="{0DC6EE35-2CC0-44A8-BCF5-B5132DC4C79C}"/>
          </ac:spMkLst>
        </pc:spChg>
        <pc:picChg chg="add mod">
          <ac:chgData name="Eric Gericke" userId="3e8b8e741292ce05" providerId="LiveId" clId="{76D4B37F-AD57-4540-86C3-B6388EAECA54}" dt="2022-04-28T15:19:42.176" v="710" actId="1076"/>
          <ac:picMkLst>
            <pc:docMk/>
            <pc:sldMk cId="53557023" sldId="260"/>
            <ac:picMk id="4097" creationId="{E9DCF6EF-D27A-4C48-A5AB-B63793F6FF1E}"/>
          </ac:picMkLst>
        </pc:picChg>
        <pc:picChg chg="add mod">
          <ac:chgData name="Eric Gericke" userId="3e8b8e741292ce05" providerId="LiveId" clId="{76D4B37F-AD57-4540-86C3-B6388EAECA54}" dt="2022-04-28T15:24:55.832" v="785" actId="1076"/>
          <ac:picMkLst>
            <pc:docMk/>
            <pc:sldMk cId="53557023" sldId="260"/>
            <ac:picMk id="4098" creationId="{81BCB09B-6BF7-40C5-A2FC-CFA98BE2FCA8}"/>
          </ac:picMkLst>
        </pc:picChg>
        <pc:picChg chg="add mod">
          <ac:chgData name="Eric Gericke" userId="3e8b8e741292ce05" providerId="LiveId" clId="{76D4B37F-AD57-4540-86C3-B6388EAECA54}" dt="2022-04-28T15:29:20.690" v="806" actId="14100"/>
          <ac:picMkLst>
            <pc:docMk/>
            <pc:sldMk cId="53557023" sldId="260"/>
            <ac:picMk id="4099" creationId="{B642A71F-6CF2-46E6-ABF6-2AF45EC5CD14}"/>
          </ac:picMkLst>
        </pc:picChg>
      </pc:sldChg>
      <pc:sldChg chg="modSp new mod">
        <pc:chgData name="Eric Gericke" userId="3e8b8e741292ce05" providerId="LiveId" clId="{76D4B37F-AD57-4540-86C3-B6388EAECA54}" dt="2022-04-28T16:21:16.102" v="971" actId="20577"/>
        <pc:sldMkLst>
          <pc:docMk/>
          <pc:sldMk cId="2873757219" sldId="261"/>
        </pc:sldMkLst>
        <pc:spChg chg="mod">
          <ac:chgData name="Eric Gericke" userId="3e8b8e741292ce05" providerId="LiveId" clId="{76D4B37F-AD57-4540-86C3-B6388EAECA54}" dt="2022-04-28T16:21:16.102" v="971" actId="20577"/>
          <ac:spMkLst>
            <pc:docMk/>
            <pc:sldMk cId="2873757219" sldId="261"/>
            <ac:spMk id="3" creationId="{AC0A72E4-FBEF-4212-B60A-8BCD1A4BDCC5}"/>
          </ac:spMkLst>
        </pc:spChg>
      </pc:sldChg>
      <pc:sldChg chg="addSp modSp new mod">
        <pc:chgData name="Eric Gericke" userId="3e8b8e741292ce05" providerId="LiveId" clId="{76D4B37F-AD57-4540-86C3-B6388EAECA54}" dt="2022-04-28T16:26:23.405" v="1187" actId="20577"/>
        <pc:sldMkLst>
          <pc:docMk/>
          <pc:sldMk cId="3125085790" sldId="262"/>
        </pc:sldMkLst>
        <pc:spChg chg="mod">
          <ac:chgData name="Eric Gericke" userId="3e8b8e741292ce05" providerId="LiveId" clId="{76D4B37F-AD57-4540-86C3-B6388EAECA54}" dt="2022-04-28T16:22:25.059" v="1102" actId="20577"/>
          <ac:spMkLst>
            <pc:docMk/>
            <pc:sldMk cId="3125085790" sldId="262"/>
            <ac:spMk id="2" creationId="{5230069F-87F1-405B-91E4-B27FE755A26C}"/>
          </ac:spMkLst>
        </pc:spChg>
        <pc:spChg chg="mod">
          <ac:chgData name="Eric Gericke" userId="3e8b8e741292ce05" providerId="LiveId" clId="{76D4B37F-AD57-4540-86C3-B6388EAECA54}" dt="2022-04-28T16:22:04.201" v="1083" actId="20577"/>
          <ac:spMkLst>
            <pc:docMk/>
            <pc:sldMk cId="3125085790" sldId="262"/>
            <ac:spMk id="3" creationId="{5F12B22D-D43A-475F-A2C2-B29581E9AA6B}"/>
          </ac:spMkLst>
        </pc:spChg>
        <pc:spChg chg="add mod">
          <ac:chgData name="Eric Gericke" userId="3e8b8e741292ce05" providerId="LiveId" clId="{76D4B37F-AD57-4540-86C3-B6388EAECA54}" dt="2022-04-28T16:26:23.405" v="1187" actId="20577"/>
          <ac:spMkLst>
            <pc:docMk/>
            <pc:sldMk cId="3125085790" sldId="262"/>
            <ac:spMk id="4" creationId="{C142BC25-2A73-4E10-96B3-A6162BC4B789}"/>
          </ac:spMkLst>
        </pc:spChg>
        <pc:picChg chg="add mod">
          <ac:chgData name="Eric Gericke" userId="3e8b8e741292ce05" providerId="LiveId" clId="{76D4B37F-AD57-4540-86C3-B6388EAECA54}" dt="2022-04-28T16:23:47.624" v="1129" actId="1076"/>
          <ac:picMkLst>
            <pc:docMk/>
            <pc:sldMk cId="3125085790" sldId="262"/>
            <ac:picMk id="6" creationId="{A1BA11AC-4EE8-443B-9A86-EE1D33953FBF}"/>
          </ac:picMkLst>
        </pc:picChg>
        <pc:picChg chg="add mod">
          <ac:chgData name="Eric Gericke" userId="3e8b8e741292ce05" providerId="LiveId" clId="{76D4B37F-AD57-4540-86C3-B6388EAECA54}" dt="2022-04-28T16:26:05.925" v="1131" actId="1076"/>
          <ac:picMkLst>
            <pc:docMk/>
            <pc:sldMk cId="3125085790" sldId="262"/>
            <ac:picMk id="8" creationId="{4F496333-1C28-4564-A97D-A643CA8D3686}"/>
          </ac:picMkLst>
        </pc:picChg>
        <pc:picChg chg="add mod">
          <ac:chgData name="Eric Gericke" userId="3e8b8e741292ce05" providerId="LiveId" clId="{76D4B37F-AD57-4540-86C3-B6388EAECA54}" dt="2022-04-28T16:23:06.131" v="1104" actId="1076"/>
          <ac:picMkLst>
            <pc:docMk/>
            <pc:sldMk cId="3125085790" sldId="262"/>
            <ac:picMk id="1025" creationId="{C6B30D8E-ECCC-44E3-AE7E-02D346F595D1}"/>
          </ac:picMkLst>
        </pc:picChg>
      </pc:sldChg>
      <pc:sldChg chg="addSp delSp modSp add mod">
        <pc:chgData name="Eric Gericke" userId="3e8b8e741292ce05" providerId="LiveId" clId="{76D4B37F-AD57-4540-86C3-B6388EAECA54}" dt="2022-04-28T16:31:48.350" v="1258" actId="1076"/>
        <pc:sldMkLst>
          <pc:docMk/>
          <pc:sldMk cId="1066824808" sldId="263"/>
        </pc:sldMkLst>
        <pc:spChg chg="mod">
          <ac:chgData name="Eric Gericke" userId="3e8b8e741292ce05" providerId="LiveId" clId="{76D4B37F-AD57-4540-86C3-B6388EAECA54}" dt="2022-04-28T16:30:55.092" v="1254" actId="20577"/>
          <ac:spMkLst>
            <pc:docMk/>
            <pc:sldMk cId="1066824808" sldId="263"/>
            <ac:spMk id="4" creationId="{C142BC25-2A73-4E10-96B3-A6162BC4B789}"/>
          </ac:spMkLst>
        </pc:spChg>
        <pc:picChg chg="del">
          <ac:chgData name="Eric Gericke" userId="3e8b8e741292ce05" providerId="LiveId" clId="{76D4B37F-AD57-4540-86C3-B6388EAECA54}" dt="2022-04-28T16:28:22.554" v="1213" actId="478"/>
          <ac:picMkLst>
            <pc:docMk/>
            <pc:sldMk cId="1066824808" sldId="263"/>
            <ac:picMk id="6" creationId="{A1BA11AC-4EE8-443B-9A86-EE1D33953FBF}"/>
          </ac:picMkLst>
        </pc:picChg>
        <pc:picChg chg="add mod">
          <ac:chgData name="Eric Gericke" userId="3e8b8e741292ce05" providerId="LiveId" clId="{76D4B37F-AD57-4540-86C3-B6388EAECA54}" dt="2022-04-28T16:31:21.020" v="1256" actId="1076"/>
          <ac:picMkLst>
            <pc:docMk/>
            <pc:sldMk cId="1066824808" sldId="263"/>
            <ac:picMk id="7" creationId="{E7D49D7D-F25F-4C94-AC06-0E2DDFC411A5}"/>
          </ac:picMkLst>
        </pc:picChg>
        <pc:picChg chg="del">
          <ac:chgData name="Eric Gericke" userId="3e8b8e741292ce05" providerId="LiveId" clId="{76D4B37F-AD57-4540-86C3-B6388EAECA54}" dt="2022-04-28T16:28:22.142" v="1212" actId="478"/>
          <ac:picMkLst>
            <pc:docMk/>
            <pc:sldMk cId="1066824808" sldId="263"/>
            <ac:picMk id="8" creationId="{4F496333-1C28-4564-A97D-A643CA8D3686}"/>
          </ac:picMkLst>
        </pc:picChg>
        <pc:picChg chg="add mod">
          <ac:chgData name="Eric Gericke" userId="3e8b8e741292ce05" providerId="LiveId" clId="{76D4B37F-AD57-4540-86C3-B6388EAECA54}" dt="2022-04-28T16:31:48.350" v="1258" actId="1076"/>
          <ac:picMkLst>
            <pc:docMk/>
            <pc:sldMk cId="1066824808" sldId="263"/>
            <ac:picMk id="10" creationId="{E64A0BC9-013B-4083-9889-1ED333CEC58E}"/>
          </ac:picMkLst>
        </pc:picChg>
        <pc:picChg chg="del">
          <ac:chgData name="Eric Gericke" userId="3e8b8e741292ce05" providerId="LiveId" clId="{76D4B37F-AD57-4540-86C3-B6388EAECA54}" dt="2022-04-28T16:28:21.507" v="1211" actId="478"/>
          <ac:picMkLst>
            <pc:docMk/>
            <pc:sldMk cId="1066824808" sldId="263"/>
            <ac:picMk id="1025" creationId="{C6B30D8E-ECCC-44E3-AE7E-02D346F595D1}"/>
          </ac:picMkLst>
        </pc:picChg>
        <pc:picChg chg="add mod">
          <ac:chgData name="Eric Gericke" userId="3e8b8e741292ce05" providerId="LiveId" clId="{76D4B37F-AD57-4540-86C3-B6388EAECA54}" dt="2022-04-28T16:30:45.938" v="1215" actId="1076"/>
          <ac:picMkLst>
            <pc:docMk/>
            <pc:sldMk cId="1066824808" sldId="263"/>
            <ac:picMk id="2049" creationId="{037DE57A-6C6D-4743-BFF0-AE2BDA04FBF7}"/>
          </ac:picMkLst>
        </pc:picChg>
      </pc:sldChg>
      <pc:sldChg chg="addSp delSp modSp add mod">
        <pc:chgData name="Eric Gericke" userId="3e8b8e741292ce05" providerId="LiveId" clId="{76D4B37F-AD57-4540-86C3-B6388EAECA54}" dt="2022-04-28T16:36:39.821" v="1418" actId="1076"/>
        <pc:sldMkLst>
          <pc:docMk/>
          <pc:sldMk cId="3483872890" sldId="264"/>
        </pc:sldMkLst>
        <pc:spChg chg="mod">
          <ac:chgData name="Eric Gericke" userId="3e8b8e741292ce05" providerId="LiveId" clId="{76D4B37F-AD57-4540-86C3-B6388EAECA54}" dt="2022-04-28T16:32:19.487" v="1267" actId="20577"/>
          <ac:spMkLst>
            <pc:docMk/>
            <pc:sldMk cId="3483872890" sldId="264"/>
            <ac:spMk id="3" creationId="{5F12B22D-D43A-475F-A2C2-B29581E9AA6B}"/>
          </ac:spMkLst>
        </pc:spChg>
        <pc:spChg chg="mod">
          <ac:chgData name="Eric Gericke" userId="3e8b8e741292ce05" providerId="LiveId" clId="{76D4B37F-AD57-4540-86C3-B6388EAECA54}" dt="2022-04-28T16:35:44.589" v="1413" actId="1076"/>
          <ac:spMkLst>
            <pc:docMk/>
            <pc:sldMk cId="3483872890" sldId="264"/>
            <ac:spMk id="4" creationId="{C142BC25-2A73-4E10-96B3-A6162BC4B789}"/>
          </ac:spMkLst>
        </pc:spChg>
        <pc:picChg chg="add mod">
          <ac:chgData name="Eric Gericke" userId="3e8b8e741292ce05" providerId="LiveId" clId="{76D4B37F-AD57-4540-86C3-B6388EAECA54}" dt="2022-04-28T16:36:13.415" v="1416" actId="1076"/>
          <ac:picMkLst>
            <pc:docMk/>
            <pc:sldMk cId="3483872890" sldId="264"/>
            <ac:picMk id="6" creationId="{F117F416-A014-4F20-9AEC-344E537CEECB}"/>
          </ac:picMkLst>
        </pc:picChg>
        <pc:picChg chg="del">
          <ac:chgData name="Eric Gericke" userId="3e8b8e741292ce05" providerId="LiveId" clId="{76D4B37F-AD57-4540-86C3-B6388EAECA54}" dt="2022-04-28T16:32:05.427" v="1263" actId="478"/>
          <ac:picMkLst>
            <pc:docMk/>
            <pc:sldMk cId="3483872890" sldId="264"/>
            <ac:picMk id="7" creationId="{E7D49D7D-F25F-4C94-AC06-0E2DDFC411A5}"/>
          </ac:picMkLst>
        </pc:picChg>
        <pc:picChg chg="add mod">
          <ac:chgData name="Eric Gericke" userId="3e8b8e741292ce05" providerId="LiveId" clId="{76D4B37F-AD57-4540-86C3-B6388EAECA54}" dt="2022-04-28T16:36:39.821" v="1418" actId="1076"/>
          <ac:picMkLst>
            <pc:docMk/>
            <pc:sldMk cId="3483872890" sldId="264"/>
            <ac:picMk id="9" creationId="{1454942F-F72D-49CE-893E-067989249242}"/>
          </ac:picMkLst>
        </pc:picChg>
        <pc:picChg chg="del">
          <ac:chgData name="Eric Gericke" userId="3e8b8e741292ce05" providerId="LiveId" clId="{76D4B37F-AD57-4540-86C3-B6388EAECA54}" dt="2022-04-28T16:32:04.931" v="1262" actId="478"/>
          <ac:picMkLst>
            <pc:docMk/>
            <pc:sldMk cId="3483872890" sldId="264"/>
            <ac:picMk id="10" creationId="{E64A0BC9-013B-4083-9889-1ED333CEC58E}"/>
          </ac:picMkLst>
        </pc:picChg>
        <pc:picChg chg="del">
          <ac:chgData name="Eric Gericke" userId="3e8b8e741292ce05" providerId="LiveId" clId="{76D4B37F-AD57-4540-86C3-B6388EAECA54}" dt="2022-04-28T16:32:07.265" v="1264" actId="478"/>
          <ac:picMkLst>
            <pc:docMk/>
            <pc:sldMk cId="3483872890" sldId="264"/>
            <ac:picMk id="2049" creationId="{037DE57A-6C6D-4743-BFF0-AE2BDA04FBF7}"/>
          </ac:picMkLst>
        </pc:picChg>
        <pc:picChg chg="add mod">
          <ac:chgData name="Eric Gericke" userId="3e8b8e741292ce05" providerId="LiveId" clId="{76D4B37F-AD57-4540-86C3-B6388EAECA54}" dt="2022-04-28T16:35:48.244" v="1414" actId="1076"/>
          <ac:picMkLst>
            <pc:docMk/>
            <pc:sldMk cId="3483872890" sldId="264"/>
            <ac:picMk id="3073" creationId="{139C54A0-E9FC-439A-BA07-5DF4646175BD}"/>
          </ac:picMkLst>
        </pc:picChg>
      </pc:sldChg>
      <pc:sldChg chg="addSp delSp modSp add mod">
        <pc:chgData name="Eric Gericke" userId="3e8b8e741292ce05" providerId="LiveId" clId="{76D4B37F-AD57-4540-86C3-B6388EAECA54}" dt="2022-04-28T16:41:45.406" v="1536" actId="1076"/>
        <pc:sldMkLst>
          <pc:docMk/>
          <pc:sldMk cId="374590404" sldId="265"/>
        </pc:sldMkLst>
        <pc:spChg chg="mod">
          <ac:chgData name="Eric Gericke" userId="3e8b8e741292ce05" providerId="LiveId" clId="{76D4B37F-AD57-4540-86C3-B6388EAECA54}" dt="2022-04-28T16:36:55.141" v="1422" actId="20577"/>
          <ac:spMkLst>
            <pc:docMk/>
            <pc:sldMk cId="374590404" sldId="265"/>
            <ac:spMk id="3" creationId="{5F12B22D-D43A-475F-A2C2-B29581E9AA6B}"/>
          </ac:spMkLst>
        </pc:spChg>
        <pc:spChg chg="mod">
          <ac:chgData name="Eric Gericke" userId="3e8b8e741292ce05" providerId="LiveId" clId="{76D4B37F-AD57-4540-86C3-B6388EAECA54}" dt="2022-04-28T16:40:56.256" v="1532" actId="20577"/>
          <ac:spMkLst>
            <pc:docMk/>
            <pc:sldMk cId="374590404" sldId="265"/>
            <ac:spMk id="4" creationId="{C142BC25-2A73-4E10-96B3-A6162BC4B789}"/>
          </ac:spMkLst>
        </pc:spChg>
        <pc:picChg chg="del">
          <ac:chgData name="Eric Gericke" userId="3e8b8e741292ce05" providerId="LiveId" clId="{76D4B37F-AD57-4540-86C3-B6388EAECA54}" dt="2022-04-28T16:36:58.328" v="1424" actId="478"/>
          <ac:picMkLst>
            <pc:docMk/>
            <pc:sldMk cId="374590404" sldId="265"/>
            <ac:picMk id="6" creationId="{F117F416-A014-4F20-9AEC-344E537CEECB}"/>
          </ac:picMkLst>
        </pc:picChg>
        <pc:picChg chg="add mod">
          <ac:chgData name="Eric Gericke" userId="3e8b8e741292ce05" providerId="LiveId" clId="{76D4B37F-AD57-4540-86C3-B6388EAECA54}" dt="2022-04-28T16:41:13.094" v="1534" actId="1076"/>
          <ac:picMkLst>
            <pc:docMk/>
            <pc:sldMk cId="374590404" sldId="265"/>
            <ac:picMk id="7" creationId="{2900EC2F-73DA-4D29-98D4-95B4F7A5DDC3}"/>
          </ac:picMkLst>
        </pc:picChg>
        <pc:picChg chg="del">
          <ac:chgData name="Eric Gericke" userId="3e8b8e741292ce05" providerId="LiveId" clId="{76D4B37F-AD57-4540-86C3-B6388EAECA54}" dt="2022-04-28T16:36:57.766" v="1423" actId="478"/>
          <ac:picMkLst>
            <pc:docMk/>
            <pc:sldMk cId="374590404" sldId="265"/>
            <ac:picMk id="9" creationId="{1454942F-F72D-49CE-893E-067989249242}"/>
          </ac:picMkLst>
        </pc:picChg>
        <pc:picChg chg="add mod">
          <ac:chgData name="Eric Gericke" userId="3e8b8e741292ce05" providerId="LiveId" clId="{76D4B37F-AD57-4540-86C3-B6388EAECA54}" dt="2022-04-28T16:41:45.406" v="1536" actId="1076"/>
          <ac:picMkLst>
            <pc:docMk/>
            <pc:sldMk cId="374590404" sldId="265"/>
            <ac:picMk id="10" creationId="{6F42C177-48E6-41B2-8D66-D8AAD4C5393E}"/>
          </ac:picMkLst>
        </pc:picChg>
        <pc:picChg chg="del">
          <ac:chgData name="Eric Gericke" userId="3e8b8e741292ce05" providerId="LiveId" clId="{76D4B37F-AD57-4540-86C3-B6388EAECA54}" dt="2022-04-28T16:36:59.119" v="1425" actId="478"/>
          <ac:picMkLst>
            <pc:docMk/>
            <pc:sldMk cId="374590404" sldId="265"/>
            <ac:picMk id="3073" creationId="{139C54A0-E9FC-439A-BA07-5DF4646175BD}"/>
          </ac:picMkLst>
        </pc:picChg>
        <pc:picChg chg="add mod">
          <ac:chgData name="Eric Gericke" userId="3e8b8e741292ce05" providerId="LiveId" clId="{76D4B37F-AD57-4540-86C3-B6388EAECA54}" dt="2022-04-28T16:40:24.136" v="1427" actId="1076"/>
          <ac:picMkLst>
            <pc:docMk/>
            <pc:sldMk cId="374590404" sldId="265"/>
            <ac:picMk id="4097" creationId="{4C1A94BE-DDB2-4226-9590-C7643B359EC3}"/>
          </ac:picMkLst>
        </pc:picChg>
      </pc:sldChg>
      <pc:sldChg chg="addSp delSp modSp add mod">
        <pc:chgData name="Eric Gericke" userId="3e8b8e741292ce05" providerId="LiveId" clId="{76D4B37F-AD57-4540-86C3-B6388EAECA54}" dt="2022-04-28T16:46:59.626" v="1608" actId="20577"/>
        <pc:sldMkLst>
          <pc:docMk/>
          <pc:sldMk cId="819577437" sldId="266"/>
        </pc:sldMkLst>
        <pc:spChg chg="mod">
          <ac:chgData name="Eric Gericke" userId="3e8b8e741292ce05" providerId="LiveId" clId="{76D4B37F-AD57-4540-86C3-B6388EAECA54}" dt="2022-04-28T16:42:13.680" v="1540" actId="20577"/>
          <ac:spMkLst>
            <pc:docMk/>
            <pc:sldMk cId="819577437" sldId="266"/>
            <ac:spMk id="3" creationId="{5F12B22D-D43A-475F-A2C2-B29581E9AA6B}"/>
          </ac:spMkLst>
        </pc:spChg>
        <pc:spChg chg="mod">
          <ac:chgData name="Eric Gericke" userId="3e8b8e741292ce05" providerId="LiveId" clId="{76D4B37F-AD57-4540-86C3-B6388EAECA54}" dt="2022-04-28T16:46:59.626" v="1608" actId="20577"/>
          <ac:spMkLst>
            <pc:docMk/>
            <pc:sldMk cId="819577437" sldId="266"/>
            <ac:spMk id="4" creationId="{C142BC25-2A73-4E10-96B3-A6162BC4B789}"/>
          </ac:spMkLst>
        </pc:spChg>
        <pc:picChg chg="add mod">
          <ac:chgData name="Eric Gericke" userId="3e8b8e741292ce05" providerId="LiveId" clId="{76D4B37F-AD57-4540-86C3-B6388EAECA54}" dt="2022-04-28T16:46:00.318" v="1546" actId="1076"/>
          <ac:picMkLst>
            <pc:docMk/>
            <pc:sldMk cId="819577437" sldId="266"/>
            <ac:picMk id="6" creationId="{02355CBB-9FBF-4863-BD9A-D9BF432C566A}"/>
          </ac:picMkLst>
        </pc:picChg>
        <pc:picChg chg="del mod">
          <ac:chgData name="Eric Gericke" userId="3e8b8e741292ce05" providerId="LiveId" clId="{76D4B37F-AD57-4540-86C3-B6388EAECA54}" dt="2022-04-28T16:42:18.405" v="1543" actId="478"/>
          <ac:picMkLst>
            <pc:docMk/>
            <pc:sldMk cId="819577437" sldId="266"/>
            <ac:picMk id="7" creationId="{2900EC2F-73DA-4D29-98D4-95B4F7A5DDC3}"/>
          </ac:picMkLst>
        </pc:picChg>
        <pc:picChg chg="add mod">
          <ac:chgData name="Eric Gericke" userId="3e8b8e741292ce05" providerId="LiveId" clId="{76D4B37F-AD57-4540-86C3-B6388EAECA54}" dt="2022-04-28T16:46:42.373" v="1552" actId="1076"/>
          <ac:picMkLst>
            <pc:docMk/>
            <pc:sldMk cId="819577437" sldId="266"/>
            <ac:picMk id="9" creationId="{B1BDC757-483F-4A80-B847-6B1D20F1EEB2}"/>
          </ac:picMkLst>
        </pc:picChg>
        <pc:picChg chg="del">
          <ac:chgData name="Eric Gericke" userId="3e8b8e741292ce05" providerId="LiveId" clId="{76D4B37F-AD57-4540-86C3-B6388EAECA54}" dt="2022-04-28T16:42:18.770" v="1544" actId="478"/>
          <ac:picMkLst>
            <pc:docMk/>
            <pc:sldMk cId="819577437" sldId="266"/>
            <ac:picMk id="10" creationId="{6F42C177-48E6-41B2-8D66-D8AAD4C5393E}"/>
          </ac:picMkLst>
        </pc:picChg>
        <pc:picChg chg="del">
          <ac:chgData name="Eric Gericke" userId="3e8b8e741292ce05" providerId="LiveId" clId="{76D4B37F-AD57-4540-86C3-B6388EAECA54}" dt="2022-04-28T16:42:16.783" v="1541" actId="478"/>
          <ac:picMkLst>
            <pc:docMk/>
            <pc:sldMk cId="819577437" sldId="266"/>
            <ac:picMk id="4097" creationId="{4C1A94BE-DDB2-4226-9590-C7643B359EC3}"/>
          </ac:picMkLst>
        </pc:picChg>
        <pc:picChg chg="add mod">
          <ac:chgData name="Eric Gericke" userId="3e8b8e741292ce05" providerId="LiveId" clId="{76D4B37F-AD57-4540-86C3-B6388EAECA54}" dt="2022-04-28T16:46:44.148" v="1553" actId="1076"/>
          <ac:picMkLst>
            <pc:docMk/>
            <pc:sldMk cId="819577437" sldId="266"/>
            <ac:picMk id="5121" creationId="{4FB26A62-AFAA-4E4B-9940-0F374E1CC1A9}"/>
          </ac:picMkLst>
        </pc:picChg>
      </pc:sldChg>
      <pc:sldChg chg="addSp delSp modSp new mod">
        <pc:chgData name="Eric Gericke" userId="3e8b8e741292ce05" providerId="LiveId" clId="{76D4B37F-AD57-4540-86C3-B6388EAECA54}" dt="2022-04-28T16:55:18.056" v="1900" actId="1076"/>
        <pc:sldMkLst>
          <pc:docMk/>
          <pc:sldMk cId="171579501" sldId="267"/>
        </pc:sldMkLst>
        <pc:spChg chg="mod">
          <ac:chgData name="Eric Gericke" userId="3e8b8e741292ce05" providerId="LiveId" clId="{76D4B37F-AD57-4540-86C3-B6388EAECA54}" dt="2022-04-28T16:49:10.010" v="1746" actId="20577"/>
          <ac:spMkLst>
            <pc:docMk/>
            <pc:sldMk cId="171579501" sldId="267"/>
            <ac:spMk id="2" creationId="{86F833F3-0963-4293-8E5F-D9941618E900}"/>
          </ac:spMkLst>
        </pc:spChg>
        <pc:spChg chg="mod">
          <ac:chgData name="Eric Gericke" userId="3e8b8e741292ce05" providerId="LiveId" clId="{76D4B37F-AD57-4540-86C3-B6388EAECA54}" dt="2022-04-28T16:53:54.675" v="1776" actId="20577"/>
          <ac:spMkLst>
            <pc:docMk/>
            <pc:sldMk cId="171579501" sldId="267"/>
            <ac:spMk id="3" creationId="{D8FC4D22-076A-4B30-B988-B05F49BBEC0F}"/>
          </ac:spMkLst>
        </pc:spChg>
        <pc:spChg chg="add mod">
          <ac:chgData name="Eric Gericke" userId="3e8b8e741292ce05" providerId="LiveId" clId="{76D4B37F-AD57-4540-86C3-B6388EAECA54}" dt="2022-04-28T16:55:18.056" v="1900" actId="1076"/>
          <ac:spMkLst>
            <pc:docMk/>
            <pc:sldMk cId="171579501" sldId="267"/>
            <ac:spMk id="6" creationId="{4CF16746-4441-479A-ABA7-8DE75221E9A9}"/>
          </ac:spMkLst>
        </pc:spChg>
        <pc:picChg chg="add mod">
          <ac:chgData name="Eric Gericke" userId="3e8b8e741292ce05" providerId="LiveId" clId="{76D4B37F-AD57-4540-86C3-B6388EAECA54}" dt="2022-04-28T16:54:43.837" v="1780" actId="1076"/>
          <ac:picMkLst>
            <pc:docMk/>
            <pc:sldMk cId="171579501" sldId="267"/>
            <ac:picMk id="5" creationId="{3FF143E3-F9AE-40D9-9418-FF476D8AAF84}"/>
          </ac:picMkLst>
        </pc:picChg>
        <pc:picChg chg="add mod">
          <ac:chgData name="Eric Gericke" userId="3e8b8e741292ce05" providerId="LiveId" clId="{76D4B37F-AD57-4540-86C3-B6388EAECA54}" dt="2022-04-28T16:54:35.545" v="1779"/>
          <ac:picMkLst>
            <pc:docMk/>
            <pc:sldMk cId="171579501" sldId="267"/>
            <ac:picMk id="8" creationId="{F34928F0-C70C-4667-8DD6-817FB56EA1DF}"/>
          </ac:picMkLst>
        </pc:picChg>
        <pc:picChg chg="add del mod">
          <ac:chgData name="Eric Gericke" userId="3e8b8e741292ce05" providerId="LiveId" clId="{76D4B37F-AD57-4540-86C3-B6388EAECA54}" dt="2022-04-28T16:53:46.778" v="1773" actId="478"/>
          <ac:picMkLst>
            <pc:docMk/>
            <pc:sldMk cId="171579501" sldId="267"/>
            <ac:picMk id="6145" creationId="{09A5EDC7-9B05-4442-924E-D0EFAD26D31B}"/>
          </ac:picMkLst>
        </pc:picChg>
        <pc:picChg chg="add mod">
          <ac:chgData name="Eric Gericke" userId="3e8b8e741292ce05" providerId="LiveId" clId="{76D4B37F-AD57-4540-86C3-B6388EAECA54}" dt="2022-04-28T16:53:52.501" v="1775" actId="1076"/>
          <ac:picMkLst>
            <pc:docMk/>
            <pc:sldMk cId="171579501" sldId="267"/>
            <ac:picMk id="6146" creationId="{7274770F-5C68-444C-AC73-A57C479BE816}"/>
          </ac:picMkLst>
        </pc:picChg>
      </pc:sldChg>
      <pc:sldChg chg="modSp new mod">
        <pc:chgData name="Eric Gericke" userId="3e8b8e741292ce05" providerId="LiveId" clId="{76D4B37F-AD57-4540-86C3-B6388EAECA54}" dt="2022-04-28T17:00:18.641" v="1944" actId="20577"/>
        <pc:sldMkLst>
          <pc:docMk/>
          <pc:sldMk cId="739363771" sldId="268"/>
        </pc:sldMkLst>
        <pc:spChg chg="mod">
          <ac:chgData name="Eric Gericke" userId="3e8b8e741292ce05" providerId="LiveId" clId="{76D4B37F-AD57-4540-86C3-B6388EAECA54}" dt="2022-04-28T17:00:18.641" v="1944" actId="20577"/>
          <ac:spMkLst>
            <pc:docMk/>
            <pc:sldMk cId="739363771" sldId="268"/>
            <ac:spMk id="2" creationId="{68642C36-EFA1-47E3-8715-8637194FA702}"/>
          </ac:spMkLst>
        </pc:spChg>
      </pc:sldChg>
      <pc:sldChg chg="addSp delSp modSp new mod">
        <pc:chgData name="Eric Gericke" userId="3e8b8e741292ce05" providerId="LiveId" clId="{76D4B37F-AD57-4540-86C3-B6388EAECA54}" dt="2022-04-28T17:59:05.091" v="1991"/>
        <pc:sldMkLst>
          <pc:docMk/>
          <pc:sldMk cId="3229135094" sldId="269"/>
        </pc:sldMkLst>
        <pc:spChg chg="mod">
          <ac:chgData name="Eric Gericke" userId="3e8b8e741292ce05" providerId="LiveId" clId="{76D4B37F-AD57-4540-86C3-B6388EAECA54}" dt="2022-04-28T17:59:02.093" v="1990" actId="20577"/>
          <ac:spMkLst>
            <pc:docMk/>
            <pc:sldMk cId="3229135094" sldId="269"/>
            <ac:spMk id="2" creationId="{128B9375-5913-4371-9E43-D2A90E89CE6D}"/>
          </ac:spMkLst>
        </pc:spChg>
        <pc:spChg chg="del">
          <ac:chgData name="Eric Gericke" userId="3e8b8e741292ce05" providerId="LiveId" clId="{76D4B37F-AD57-4540-86C3-B6388EAECA54}" dt="2022-04-28T17:59:05.091" v="1991"/>
          <ac:spMkLst>
            <pc:docMk/>
            <pc:sldMk cId="3229135094" sldId="269"/>
            <ac:spMk id="3" creationId="{5F3796AB-38E2-45FD-91A4-D2C3041A3385}"/>
          </ac:spMkLst>
        </pc:spChg>
        <pc:picChg chg="add mod">
          <ac:chgData name="Eric Gericke" userId="3e8b8e741292ce05" providerId="LiveId" clId="{76D4B37F-AD57-4540-86C3-B6388EAECA54}" dt="2022-04-28T17:59:05.091" v="1991"/>
          <ac:picMkLst>
            <pc:docMk/>
            <pc:sldMk cId="3229135094" sldId="269"/>
            <ac:picMk id="7169" creationId="{4A2F3CB2-CF30-47AF-BB26-5286861D0474}"/>
          </ac:picMkLst>
        </pc:picChg>
      </pc:sldChg>
      <pc:sldChg chg="addSp modSp new mod">
        <pc:chgData name="Eric Gericke" userId="3e8b8e741292ce05" providerId="LiveId" clId="{76D4B37F-AD57-4540-86C3-B6388EAECA54}" dt="2022-04-28T18:33:33.923" v="2161" actId="1076"/>
        <pc:sldMkLst>
          <pc:docMk/>
          <pc:sldMk cId="2694772129" sldId="270"/>
        </pc:sldMkLst>
        <pc:spChg chg="mod">
          <ac:chgData name="Eric Gericke" userId="3e8b8e741292ce05" providerId="LiveId" clId="{76D4B37F-AD57-4540-86C3-B6388EAECA54}" dt="2022-04-28T18:13:52.106" v="2066" actId="27636"/>
          <ac:spMkLst>
            <pc:docMk/>
            <pc:sldMk cId="2694772129" sldId="270"/>
            <ac:spMk id="2" creationId="{64A4B07E-847F-442F-BF66-2DB20B2CD6A6}"/>
          </ac:spMkLst>
        </pc:spChg>
        <pc:spChg chg="mod">
          <ac:chgData name="Eric Gericke" userId="3e8b8e741292ce05" providerId="LiveId" clId="{76D4B37F-AD57-4540-86C3-B6388EAECA54}" dt="2022-04-28T18:14:35.503" v="2159" actId="20577"/>
          <ac:spMkLst>
            <pc:docMk/>
            <pc:sldMk cId="2694772129" sldId="270"/>
            <ac:spMk id="3" creationId="{2A0E7E4F-3CA7-4ACD-A30D-2078D771111B}"/>
          </ac:spMkLst>
        </pc:spChg>
        <pc:picChg chg="add mod">
          <ac:chgData name="Eric Gericke" userId="3e8b8e741292ce05" providerId="LiveId" clId="{76D4B37F-AD57-4540-86C3-B6388EAECA54}" dt="2022-04-28T18:33:33.923" v="2161" actId="1076"/>
          <ac:picMkLst>
            <pc:docMk/>
            <pc:sldMk cId="2694772129" sldId="270"/>
            <ac:picMk id="8193" creationId="{72633E85-7C60-4D7F-BB04-11971C5BB413}"/>
          </ac:picMkLst>
        </pc:picChg>
      </pc:sldChg>
      <pc:sldChg chg="new del">
        <pc:chgData name="Eric Gericke" userId="3e8b8e741292ce05" providerId="LiveId" clId="{76D4B37F-AD57-4540-86C3-B6388EAECA54}" dt="2022-04-28T18:37:25.609" v="2164" actId="47"/>
        <pc:sldMkLst>
          <pc:docMk/>
          <pc:sldMk cId="3194845662" sldId="271"/>
        </pc:sldMkLst>
      </pc:sldChg>
      <pc:sldChg chg="addSp delSp modSp add mod ord">
        <pc:chgData name="Eric Gericke" userId="3e8b8e741292ce05" providerId="LiveId" clId="{76D4B37F-AD57-4540-86C3-B6388EAECA54}" dt="2022-04-28T18:55:51.189" v="2621" actId="1076"/>
        <pc:sldMkLst>
          <pc:docMk/>
          <pc:sldMk cId="2744730030" sldId="272"/>
        </pc:sldMkLst>
        <pc:spChg chg="mod">
          <ac:chgData name="Eric Gericke" userId="3e8b8e741292ce05" providerId="LiveId" clId="{76D4B37F-AD57-4540-86C3-B6388EAECA54}" dt="2022-04-28T18:42:57.689" v="2207" actId="20577"/>
          <ac:spMkLst>
            <pc:docMk/>
            <pc:sldMk cId="2744730030" sldId="272"/>
            <ac:spMk id="3" creationId="{2A0E7E4F-3CA7-4ACD-A30D-2078D771111B}"/>
          </ac:spMkLst>
        </pc:spChg>
        <pc:picChg chg="add del mod">
          <ac:chgData name="Eric Gericke" userId="3e8b8e741292ce05" providerId="LiveId" clId="{76D4B37F-AD57-4540-86C3-B6388EAECA54}" dt="2022-04-28T18:41:11.853" v="2180"/>
          <ac:picMkLst>
            <pc:docMk/>
            <pc:sldMk cId="2744730030" sldId="272"/>
            <ac:picMk id="6" creationId="{377C09A0-1EA2-4884-81A3-53E85CA70409}"/>
          </ac:picMkLst>
        </pc:picChg>
        <pc:picChg chg="add del mod">
          <ac:chgData name="Eric Gericke" userId="3e8b8e741292ce05" providerId="LiveId" clId="{76D4B37F-AD57-4540-86C3-B6388EAECA54}" dt="2022-04-28T18:41:11.506" v="2179"/>
          <ac:picMkLst>
            <pc:docMk/>
            <pc:sldMk cId="2744730030" sldId="272"/>
            <ac:picMk id="7" creationId="{CA8A9BA3-414C-47F5-A508-5EBBCE5692C6}"/>
          </ac:picMkLst>
        </pc:picChg>
        <pc:picChg chg="del">
          <ac:chgData name="Eric Gericke" userId="3e8b8e741292ce05" providerId="LiveId" clId="{76D4B37F-AD57-4540-86C3-B6388EAECA54}" dt="2022-04-28T18:39:47.364" v="2172" actId="478"/>
          <ac:picMkLst>
            <pc:docMk/>
            <pc:sldMk cId="2744730030" sldId="272"/>
            <ac:picMk id="8193" creationId="{72633E85-7C60-4D7F-BB04-11971C5BB413}"/>
          </ac:picMkLst>
        </pc:picChg>
        <pc:picChg chg="add del mod">
          <ac:chgData name="Eric Gericke" userId="3e8b8e741292ce05" providerId="LiveId" clId="{76D4B37F-AD57-4540-86C3-B6388EAECA54}" dt="2022-04-28T18:49:40.501" v="2618" actId="478"/>
          <ac:picMkLst>
            <pc:docMk/>
            <pc:sldMk cId="2744730030" sldId="272"/>
            <ac:picMk id="9217" creationId="{E56FF1BD-7BEB-41F8-B8A6-56E6088D05B5}"/>
          </ac:picMkLst>
        </pc:picChg>
        <pc:picChg chg="add mod">
          <ac:chgData name="Eric Gericke" userId="3e8b8e741292ce05" providerId="LiveId" clId="{76D4B37F-AD57-4540-86C3-B6388EAECA54}" dt="2022-04-28T18:55:51.189" v="2621" actId="1076"/>
          <ac:picMkLst>
            <pc:docMk/>
            <pc:sldMk cId="2744730030" sldId="272"/>
            <ac:picMk id="9218" creationId="{7D3B4E12-BB25-4C01-89E1-58FA0314807B}"/>
          </ac:picMkLst>
        </pc:picChg>
      </pc:sldChg>
      <pc:sldChg chg="modSp add mod">
        <pc:chgData name="Eric Gericke" userId="3e8b8e741292ce05" providerId="LiveId" clId="{76D4B37F-AD57-4540-86C3-B6388EAECA54}" dt="2022-04-28T18:41:35.411" v="2189" actId="20577"/>
        <pc:sldMkLst>
          <pc:docMk/>
          <pc:sldMk cId="234766110" sldId="273"/>
        </pc:sldMkLst>
        <pc:spChg chg="mod">
          <ac:chgData name="Eric Gericke" userId="3e8b8e741292ce05" providerId="LiveId" clId="{76D4B37F-AD57-4540-86C3-B6388EAECA54}" dt="2022-04-28T18:41:35.411" v="2189" actId="20577"/>
          <ac:spMkLst>
            <pc:docMk/>
            <pc:sldMk cId="234766110" sldId="273"/>
            <ac:spMk id="3" creationId="{2A0E7E4F-3CA7-4ACD-A30D-2078D771111B}"/>
          </ac:spMkLst>
        </pc:spChg>
      </pc:sldChg>
      <pc:sldChg chg="modSp new mod">
        <pc:chgData name="Eric Gericke" userId="3e8b8e741292ce05" providerId="LiveId" clId="{76D4B37F-AD57-4540-86C3-B6388EAECA54}" dt="2022-04-28T18:49:20.929" v="2617" actId="20577"/>
        <pc:sldMkLst>
          <pc:docMk/>
          <pc:sldMk cId="2798039642" sldId="274"/>
        </pc:sldMkLst>
        <pc:spChg chg="mod">
          <ac:chgData name="Eric Gericke" userId="3e8b8e741292ce05" providerId="LiveId" clId="{76D4B37F-AD57-4540-86C3-B6388EAECA54}" dt="2022-04-28T18:47:27.315" v="2219" actId="20577"/>
          <ac:spMkLst>
            <pc:docMk/>
            <pc:sldMk cId="2798039642" sldId="274"/>
            <ac:spMk id="2" creationId="{BEC29C7E-01B5-4F48-8D91-396C90610B71}"/>
          </ac:spMkLst>
        </pc:spChg>
        <pc:spChg chg="mod">
          <ac:chgData name="Eric Gericke" userId="3e8b8e741292ce05" providerId="LiveId" clId="{76D4B37F-AD57-4540-86C3-B6388EAECA54}" dt="2022-04-28T18:49:20.929" v="2617" actId="20577"/>
          <ac:spMkLst>
            <pc:docMk/>
            <pc:sldMk cId="2798039642" sldId="274"/>
            <ac:spMk id="3" creationId="{57248328-E6B6-41A6-9012-2443627AEE27}"/>
          </ac:spMkLst>
        </pc:spChg>
      </pc:sldChg>
      <pc:sldChg chg="addSp delSp modSp add mod">
        <pc:chgData name="Eric Gericke" userId="3e8b8e741292ce05" providerId="LiveId" clId="{76D4B37F-AD57-4540-86C3-B6388EAECA54}" dt="2022-04-28T19:04:23.312" v="2671" actId="20577"/>
        <pc:sldMkLst>
          <pc:docMk/>
          <pc:sldMk cId="1308704998" sldId="275"/>
        </pc:sldMkLst>
        <pc:spChg chg="mod">
          <ac:chgData name="Eric Gericke" userId="3e8b8e741292ce05" providerId="LiveId" clId="{76D4B37F-AD57-4540-86C3-B6388EAECA54}" dt="2022-04-28T18:56:10.157" v="2625" actId="20577"/>
          <ac:spMkLst>
            <pc:docMk/>
            <pc:sldMk cId="1308704998" sldId="275"/>
            <ac:spMk id="3" creationId="{2A0E7E4F-3CA7-4ACD-A30D-2078D771111B}"/>
          </ac:spMkLst>
        </pc:spChg>
        <pc:spChg chg="add mod">
          <ac:chgData name="Eric Gericke" userId="3e8b8e741292ce05" providerId="LiveId" clId="{76D4B37F-AD57-4540-86C3-B6388EAECA54}" dt="2022-04-28T19:04:23.312" v="2671" actId="20577"/>
          <ac:spMkLst>
            <pc:docMk/>
            <pc:sldMk cId="1308704998" sldId="275"/>
            <ac:spMk id="4" creationId="{7871E216-24F1-49B3-A391-4E3F9172EEEC}"/>
          </ac:spMkLst>
        </pc:spChg>
        <pc:picChg chg="del">
          <ac:chgData name="Eric Gericke" userId="3e8b8e741292ce05" providerId="LiveId" clId="{76D4B37F-AD57-4540-86C3-B6388EAECA54}" dt="2022-04-28T18:56:31.756" v="2626" actId="478"/>
          <ac:picMkLst>
            <pc:docMk/>
            <pc:sldMk cId="1308704998" sldId="275"/>
            <ac:picMk id="9218" creationId="{7D3B4E12-BB25-4C01-89E1-58FA0314807B}"/>
          </ac:picMkLst>
        </pc:picChg>
        <pc:picChg chg="add mod">
          <ac:chgData name="Eric Gericke" userId="3e8b8e741292ce05" providerId="LiveId" clId="{76D4B37F-AD57-4540-86C3-B6388EAECA54}" dt="2022-04-28T19:04:06.052" v="2628" actId="1076"/>
          <ac:picMkLst>
            <pc:docMk/>
            <pc:sldMk cId="1308704998" sldId="275"/>
            <ac:picMk id="11265" creationId="{53C1C64F-DB4B-415F-B415-215337DF70CA}"/>
          </ac:picMkLst>
        </pc:picChg>
      </pc:sldChg>
      <pc:sldChg chg="addSp delSp modSp new mod">
        <pc:chgData name="Eric Gericke" userId="3e8b8e741292ce05" providerId="LiveId" clId="{76D4B37F-AD57-4540-86C3-B6388EAECA54}" dt="2022-04-28T19:12:26.801" v="2813" actId="1076"/>
        <pc:sldMkLst>
          <pc:docMk/>
          <pc:sldMk cId="4211773941" sldId="276"/>
        </pc:sldMkLst>
        <pc:spChg chg="mod">
          <ac:chgData name="Eric Gericke" userId="3e8b8e741292ce05" providerId="LiveId" clId="{76D4B37F-AD57-4540-86C3-B6388EAECA54}" dt="2022-04-28T19:06:15.379" v="2739" actId="20577"/>
          <ac:spMkLst>
            <pc:docMk/>
            <pc:sldMk cId="4211773941" sldId="276"/>
            <ac:spMk id="2" creationId="{A42E41C6-6CA4-4879-A3EF-3ED45CF2FA68}"/>
          </ac:spMkLst>
        </pc:spChg>
        <pc:spChg chg="mod">
          <ac:chgData name="Eric Gericke" userId="3e8b8e741292ce05" providerId="LiveId" clId="{76D4B37F-AD57-4540-86C3-B6388EAECA54}" dt="2022-04-28T19:06:35.398" v="2740"/>
          <ac:spMkLst>
            <pc:docMk/>
            <pc:sldMk cId="4211773941" sldId="276"/>
            <ac:spMk id="3" creationId="{FB6E7DD4-1B5B-427A-B837-E9EA90C365C0}"/>
          </ac:spMkLst>
        </pc:spChg>
        <pc:spChg chg="add mod">
          <ac:chgData name="Eric Gericke" userId="3e8b8e741292ce05" providerId="LiveId" clId="{76D4B37F-AD57-4540-86C3-B6388EAECA54}" dt="2022-04-28T19:12:13.143" v="2810" actId="20577"/>
          <ac:spMkLst>
            <pc:docMk/>
            <pc:sldMk cId="4211773941" sldId="276"/>
            <ac:spMk id="4" creationId="{0252FCE0-95A6-4CD2-AE16-165B55A96BD9}"/>
          </ac:spMkLst>
        </pc:spChg>
        <pc:picChg chg="add del mod">
          <ac:chgData name="Eric Gericke" userId="3e8b8e741292ce05" providerId="LiveId" clId="{76D4B37F-AD57-4540-86C3-B6388EAECA54}" dt="2022-04-28T19:12:21.325" v="2811" actId="478"/>
          <ac:picMkLst>
            <pc:docMk/>
            <pc:sldMk cId="4211773941" sldId="276"/>
            <ac:picMk id="12289" creationId="{9BBE12CE-8A41-4E1A-87D2-6F13DF46D406}"/>
          </ac:picMkLst>
        </pc:picChg>
        <pc:picChg chg="add mod">
          <ac:chgData name="Eric Gericke" userId="3e8b8e741292ce05" providerId="LiveId" clId="{76D4B37F-AD57-4540-86C3-B6388EAECA54}" dt="2022-04-28T19:12:26.801" v="2813" actId="1076"/>
          <ac:picMkLst>
            <pc:docMk/>
            <pc:sldMk cId="4211773941" sldId="276"/>
            <ac:picMk id="12290" creationId="{9C546893-E6C9-441F-9B33-14FE0F93F661}"/>
          </ac:picMkLst>
        </pc:picChg>
      </pc:sldChg>
      <pc:sldChg chg="addSp modSp new mod">
        <pc:chgData name="Eric Gericke" userId="3e8b8e741292ce05" providerId="LiveId" clId="{76D4B37F-AD57-4540-86C3-B6388EAECA54}" dt="2022-04-28T19:16:45.610" v="2821" actId="1076"/>
        <pc:sldMkLst>
          <pc:docMk/>
          <pc:sldMk cId="675758461" sldId="277"/>
        </pc:sldMkLst>
        <pc:spChg chg="mod">
          <ac:chgData name="Eric Gericke" userId="3e8b8e741292ce05" providerId="LiveId" clId="{76D4B37F-AD57-4540-86C3-B6388EAECA54}" dt="2022-04-28T19:16:42.293" v="2820" actId="1076"/>
          <ac:spMkLst>
            <pc:docMk/>
            <pc:sldMk cId="675758461" sldId="277"/>
            <ac:spMk id="3" creationId="{7A2CF1D9-8836-45AA-BA2D-82DA9634D023}"/>
          </ac:spMkLst>
        </pc:spChg>
        <pc:picChg chg="add mod">
          <ac:chgData name="Eric Gericke" userId="3e8b8e741292ce05" providerId="LiveId" clId="{76D4B37F-AD57-4540-86C3-B6388EAECA54}" dt="2022-04-28T19:16:45.610" v="2821" actId="1076"/>
          <ac:picMkLst>
            <pc:docMk/>
            <pc:sldMk cId="675758461" sldId="277"/>
            <ac:picMk id="13313" creationId="{26CF4D75-B47E-45CF-A34B-549A42653AF2}"/>
          </ac:picMkLst>
        </pc:picChg>
      </pc:sldChg>
      <pc:sldChg chg="addSp delSp modSp add mod">
        <pc:chgData name="Eric Gericke" userId="3e8b8e741292ce05" providerId="LiveId" clId="{76D4B37F-AD57-4540-86C3-B6388EAECA54}" dt="2022-04-28T19:21:11.256" v="2832" actId="20577"/>
        <pc:sldMkLst>
          <pc:docMk/>
          <pc:sldMk cId="144774736" sldId="278"/>
        </pc:sldMkLst>
        <pc:spChg chg="mod">
          <ac:chgData name="Eric Gericke" userId="3e8b8e741292ce05" providerId="LiveId" clId="{76D4B37F-AD57-4540-86C3-B6388EAECA54}" dt="2022-04-28T19:21:11.256" v="2832" actId="20577"/>
          <ac:spMkLst>
            <pc:docMk/>
            <pc:sldMk cId="144774736" sldId="278"/>
            <ac:spMk id="3" creationId="{7A2CF1D9-8836-45AA-BA2D-82DA9634D023}"/>
          </ac:spMkLst>
        </pc:spChg>
        <pc:picChg chg="del">
          <ac:chgData name="Eric Gericke" userId="3e8b8e741292ce05" providerId="LiveId" clId="{76D4B37F-AD57-4540-86C3-B6388EAECA54}" dt="2022-04-28T19:18:27.954" v="2829" actId="478"/>
          <ac:picMkLst>
            <pc:docMk/>
            <pc:sldMk cId="144774736" sldId="278"/>
            <ac:picMk id="13313" creationId="{26CF4D75-B47E-45CF-A34B-549A42653AF2}"/>
          </ac:picMkLst>
        </pc:picChg>
        <pc:picChg chg="add mod">
          <ac:chgData name="Eric Gericke" userId="3e8b8e741292ce05" providerId="LiveId" clId="{76D4B37F-AD57-4540-86C3-B6388EAECA54}" dt="2022-04-28T19:20:53.446" v="2831" actId="1076"/>
          <ac:picMkLst>
            <pc:docMk/>
            <pc:sldMk cId="144774736" sldId="278"/>
            <ac:picMk id="14337" creationId="{C2465831-E91C-4250-8454-B389029E100E}"/>
          </ac:picMkLst>
        </pc:picChg>
      </pc:sldChg>
      <pc:sldChg chg="addSp modSp new mod">
        <pc:chgData name="Eric Gericke" userId="3e8b8e741292ce05" providerId="LiveId" clId="{76D4B37F-AD57-4540-86C3-B6388EAECA54}" dt="2022-04-28T19:27:01.291" v="2892" actId="1076"/>
        <pc:sldMkLst>
          <pc:docMk/>
          <pc:sldMk cId="4197483702" sldId="279"/>
        </pc:sldMkLst>
        <pc:spChg chg="mod">
          <ac:chgData name="Eric Gericke" userId="3e8b8e741292ce05" providerId="LiveId" clId="{76D4B37F-AD57-4540-86C3-B6388EAECA54}" dt="2022-04-28T19:22:47.302" v="2857" actId="21"/>
          <ac:spMkLst>
            <pc:docMk/>
            <pc:sldMk cId="4197483702" sldId="279"/>
            <ac:spMk id="2" creationId="{C9A6DB3C-C706-4563-96FE-847FE51A75AE}"/>
          </ac:spMkLst>
        </pc:spChg>
        <pc:spChg chg="mod">
          <ac:chgData name="Eric Gericke" userId="3e8b8e741292ce05" providerId="LiveId" clId="{76D4B37F-AD57-4540-86C3-B6388EAECA54}" dt="2022-04-28T19:23:04.457" v="2889" actId="20577"/>
          <ac:spMkLst>
            <pc:docMk/>
            <pc:sldMk cId="4197483702" sldId="279"/>
            <ac:spMk id="3" creationId="{F04A55EF-BCBF-4420-88C0-BD673C409857}"/>
          </ac:spMkLst>
        </pc:spChg>
        <pc:picChg chg="add mod">
          <ac:chgData name="Eric Gericke" userId="3e8b8e741292ce05" providerId="LiveId" clId="{76D4B37F-AD57-4540-86C3-B6388EAECA54}" dt="2022-04-28T19:27:01.291" v="2892" actId="1076"/>
          <ac:picMkLst>
            <pc:docMk/>
            <pc:sldMk cId="4197483702" sldId="279"/>
            <ac:picMk id="15361" creationId="{C496E918-30A4-4F5B-81CB-B08A49CDF128}"/>
          </ac:picMkLst>
        </pc:picChg>
      </pc:sldChg>
      <pc:sldChg chg="modSp new mod">
        <pc:chgData name="Eric Gericke" userId="3e8b8e741292ce05" providerId="LiveId" clId="{76D4B37F-AD57-4540-86C3-B6388EAECA54}" dt="2022-04-28T19:45:50.516" v="3602" actId="20577"/>
        <pc:sldMkLst>
          <pc:docMk/>
          <pc:sldMk cId="2947632116" sldId="280"/>
        </pc:sldMkLst>
        <pc:spChg chg="mod">
          <ac:chgData name="Eric Gericke" userId="3e8b8e741292ce05" providerId="LiveId" clId="{76D4B37F-AD57-4540-86C3-B6388EAECA54}" dt="2022-04-28T19:30:31.592" v="2996" actId="20577"/>
          <ac:spMkLst>
            <pc:docMk/>
            <pc:sldMk cId="2947632116" sldId="280"/>
            <ac:spMk id="2" creationId="{3EA3EE2B-CF57-4958-BF2A-DD8BD8D1DDF5}"/>
          </ac:spMkLst>
        </pc:spChg>
        <pc:spChg chg="mod">
          <ac:chgData name="Eric Gericke" userId="3e8b8e741292ce05" providerId="LiveId" clId="{76D4B37F-AD57-4540-86C3-B6388EAECA54}" dt="2022-04-28T19:45:50.516" v="3602" actId="20577"/>
          <ac:spMkLst>
            <pc:docMk/>
            <pc:sldMk cId="2947632116" sldId="280"/>
            <ac:spMk id="3" creationId="{80819C17-7E59-4CEC-A9AC-0C9C7CCB971B}"/>
          </ac:spMkLst>
        </pc:spChg>
      </pc:sldChg>
      <pc:sldChg chg="addSp delSp modSp new">
        <pc:chgData name="Eric Gericke" userId="3e8b8e741292ce05" providerId="LiveId" clId="{76D4B37F-AD57-4540-86C3-B6388EAECA54}" dt="2022-04-28T19:46:07.565" v="3603"/>
        <pc:sldMkLst>
          <pc:docMk/>
          <pc:sldMk cId="1513738180" sldId="281"/>
        </pc:sldMkLst>
        <pc:spChg chg="del">
          <ac:chgData name="Eric Gericke" userId="3e8b8e741292ce05" providerId="LiveId" clId="{76D4B37F-AD57-4540-86C3-B6388EAECA54}" dt="2022-04-28T19:46:07.565" v="3603"/>
          <ac:spMkLst>
            <pc:docMk/>
            <pc:sldMk cId="1513738180" sldId="281"/>
            <ac:spMk id="3" creationId="{7F36108D-6F86-46FF-B706-6B7E7AEB6C8A}"/>
          </ac:spMkLst>
        </pc:spChg>
        <pc:picChg chg="add mod">
          <ac:chgData name="Eric Gericke" userId="3e8b8e741292ce05" providerId="LiveId" clId="{76D4B37F-AD57-4540-86C3-B6388EAECA54}" dt="2022-04-28T19:46:07.565" v="3603"/>
          <ac:picMkLst>
            <pc:docMk/>
            <pc:sldMk cId="1513738180" sldId="281"/>
            <ac:picMk id="16385" creationId="{03E6F70B-B168-498C-AB4D-793E5622D6A2}"/>
          </ac:picMkLst>
        </pc:picChg>
      </pc:sldChg>
      <pc:sldChg chg="modSp new mod">
        <pc:chgData name="Eric Gericke" userId="3e8b8e741292ce05" providerId="LiveId" clId="{76D4B37F-AD57-4540-86C3-B6388EAECA54}" dt="2022-04-28T19:50:03.660" v="3781" actId="20577"/>
        <pc:sldMkLst>
          <pc:docMk/>
          <pc:sldMk cId="486160378" sldId="282"/>
        </pc:sldMkLst>
        <pc:spChg chg="mod">
          <ac:chgData name="Eric Gericke" userId="3e8b8e741292ce05" providerId="LiveId" clId="{76D4B37F-AD57-4540-86C3-B6388EAECA54}" dt="2022-04-28T19:50:03.660" v="3781" actId="20577"/>
          <ac:spMkLst>
            <pc:docMk/>
            <pc:sldMk cId="486160378" sldId="282"/>
            <ac:spMk id="3" creationId="{7AFE4D01-9AA2-4679-8F04-8BAB2EFC0B5C}"/>
          </ac:spMkLst>
        </pc:spChg>
      </pc:sldChg>
      <pc:sldChg chg="addSp delSp modSp new mod">
        <pc:chgData name="Eric Gericke" userId="3e8b8e741292ce05" providerId="LiveId" clId="{76D4B37F-AD57-4540-86C3-B6388EAECA54}" dt="2022-04-28T20:00:53.759" v="3897" actId="1076"/>
        <pc:sldMkLst>
          <pc:docMk/>
          <pc:sldMk cId="1969374672" sldId="283"/>
        </pc:sldMkLst>
        <pc:spChg chg="mod">
          <ac:chgData name="Eric Gericke" userId="3e8b8e741292ce05" providerId="LiveId" clId="{76D4B37F-AD57-4540-86C3-B6388EAECA54}" dt="2022-04-28T20:00:41.697" v="3894" actId="20577"/>
          <ac:spMkLst>
            <pc:docMk/>
            <pc:sldMk cId="1969374672" sldId="283"/>
            <ac:spMk id="2" creationId="{2D3F16AC-7F56-4265-AD47-EBE274CC179C}"/>
          </ac:spMkLst>
        </pc:spChg>
        <pc:spChg chg="del">
          <ac:chgData name="Eric Gericke" userId="3e8b8e741292ce05" providerId="LiveId" clId="{76D4B37F-AD57-4540-86C3-B6388EAECA54}" dt="2022-04-28T20:00:01.477" v="3783"/>
          <ac:spMkLst>
            <pc:docMk/>
            <pc:sldMk cId="1969374672" sldId="283"/>
            <ac:spMk id="3" creationId="{F440A5E2-32B8-4523-B9CE-2DC9659FB275}"/>
          </ac:spMkLst>
        </pc:spChg>
        <pc:spChg chg="add mod">
          <ac:chgData name="Eric Gericke" userId="3e8b8e741292ce05" providerId="LiveId" clId="{76D4B37F-AD57-4540-86C3-B6388EAECA54}" dt="2022-04-28T20:00:50.858" v="3895" actId="478"/>
          <ac:spMkLst>
            <pc:docMk/>
            <pc:sldMk cId="1969374672" sldId="283"/>
            <ac:spMk id="4" creationId="{4528CB16-E242-4682-A61C-2354B0F7A008}"/>
          </ac:spMkLst>
        </pc:spChg>
        <pc:picChg chg="add del mod">
          <ac:chgData name="Eric Gericke" userId="3e8b8e741292ce05" providerId="LiveId" clId="{76D4B37F-AD57-4540-86C3-B6388EAECA54}" dt="2022-04-28T20:00:50.858" v="3895" actId="478"/>
          <ac:picMkLst>
            <pc:docMk/>
            <pc:sldMk cId="1969374672" sldId="283"/>
            <ac:picMk id="17409" creationId="{0DB8D11C-BB95-4AF1-A491-550F7A79B8F9}"/>
          </ac:picMkLst>
        </pc:picChg>
        <pc:picChg chg="add mod">
          <ac:chgData name="Eric Gericke" userId="3e8b8e741292ce05" providerId="LiveId" clId="{76D4B37F-AD57-4540-86C3-B6388EAECA54}" dt="2022-04-28T20:00:53.759" v="3897" actId="1076"/>
          <ac:picMkLst>
            <pc:docMk/>
            <pc:sldMk cId="1969374672" sldId="283"/>
            <ac:picMk id="17410" creationId="{09F30283-35E7-44E1-9A3C-CDB7D8E57EB3}"/>
          </ac:picMkLst>
        </pc:picChg>
      </pc:sldChg>
      <pc:sldChg chg="addSp modSp new mod">
        <pc:chgData name="Eric Gericke" userId="3e8b8e741292ce05" providerId="LiveId" clId="{76D4B37F-AD57-4540-86C3-B6388EAECA54}" dt="2022-04-28T20:10:44.121" v="4078" actId="1076"/>
        <pc:sldMkLst>
          <pc:docMk/>
          <pc:sldMk cId="2499435511" sldId="284"/>
        </pc:sldMkLst>
        <pc:spChg chg="mod">
          <ac:chgData name="Eric Gericke" userId="3e8b8e741292ce05" providerId="LiveId" clId="{76D4B37F-AD57-4540-86C3-B6388EAECA54}" dt="2022-04-28T20:09:36.239" v="3928" actId="20577"/>
          <ac:spMkLst>
            <pc:docMk/>
            <pc:sldMk cId="2499435511" sldId="284"/>
            <ac:spMk id="2" creationId="{39F9C196-1A8B-476C-9762-6F3795385FA4}"/>
          </ac:spMkLst>
        </pc:spChg>
        <pc:spChg chg="mod">
          <ac:chgData name="Eric Gericke" userId="3e8b8e741292ce05" providerId="LiveId" clId="{76D4B37F-AD57-4540-86C3-B6388EAECA54}" dt="2022-04-28T20:10:39.515" v="4075" actId="1076"/>
          <ac:spMkLst>
            <pc:docMk/>
            <pc:sldMk cId="2499435511" sldId="284"/>
            <ac:spMk id="3" creationId="{48E9AA8E-0A87-4A6B-BE0A-321D563C458D}"/>
          </ac:spMkLst>
        </pc:spChg>
        <pc:picChg chg="add mod">
          <ac:chgData name="Eric Gericke" userId="3e8b8e741292ce05" providerId="LiveId" clId="{76D4B37F-AD57-4540-86C3-B6388EAECA54}" dt="2022-04-28T20:10:44.121" v="4078" actId="1076"/>
          <ac:picMkLst>
            <pc:docMk/>
            <pc:sldMk cId="2499435511" sldId="284"/>
            <ac:picMk id="18433" creationId="{5F0E3D7F-60CC-4B16-8336-9540E7D5989C}"/>
          </ac:picMkLst>
        </pc:picChg>
      </pc:sldChg>
      <pc:sldChg chg="addSp delSp modSp new mod">
        <pc:chgData name="Eric Gericke" userId="3e8b8e741292ce05" providerId="LiveId" clId="{76D4B37F-AD57-4540-86C3-B6388EAECA54}" dt="2022-04-28T20:14:50.935" v="4170" actId="20577"/>
        <pc:sldMkLst>
          <pc:docMk/>
          <pc:sldMk cId="3751332072" sldId="285"/>
        </pc:sldMkLst>
        <pc:spChg chg="mod">
          <ac:chgData name="Eric Gericke" userId="3e8b8e741292ce05" providerId="LiveId" clId="{76D4B37F-AD57-4540-86C3-B6388EAECA54}" dt="2022-04-28T20:14:50.935" v="4170" actId="20577"/>
          <ac:spMkLst>
            <pc:docMk/>
            <pc:sldMk cId="3751332072" sldId="285"/>
            <ac:spMk id="2" creationId="{3862DF03-69FD-4696-A842-FFDCB4178CE1}"/>
          </ac:spMkLst>
        </pc:spChg>
        <pc:spChg chg="del">
          <ac:chgData name="Eric Gericke" userId="3e8b8e741292ce05" providerId="LiveId" clId="{76D4B37F-AD57-4540-86C3-B6388EAECA54}" dt="2022-04-28T20:14:34.576" v="4113"/>
          <ac:spMkLst>
            <pc:docMk/>
            <pc:sldMk cId="3751332072" sldId="285"/>
            <ac:spMk id="3" creationId="{9C22BF80-A1A9-45BA-AC80-4315D8EFC38E}"/>
          </ac:spMkLst>
        </pc:spChg>
        <pc:picChg chg="add mod">
          <ac:chgData name="Eric Gericke" userId="3e8b8e741292ce05" providerId="LiveId" clId="{76D4B37F-AD57-4540-86C3-B6388EAECA54}" dt="2022-04-28T20:14:37.387" v="4115" actId="1076"/>
          <ac:picMkLst>
            <pc:docMk/>
            <pc:sldMk cId="3751332072" sldId="285"/>
            <ac:picMk id="19457" creationId="{4D4899C9-36C6-4BAA-9781-C253BE11F4D0}"/>
          </ac:picMkLst>
        </pc:picChg>
      </pc:sldChg>
      <pc:sldChg chg="addSp modSp new mod">
        <pc:chgData name="Eric Gericke" userId="3e8b8e741292ce05" providerId="LiveId" clId="{76D4B37F-AD57-4540-86C3-B6388EAECA54}" dt="2022-04-28T20:24:27.056" v="4390" actId="1076"/>
        <pc:sldMkLst>
          <pc:docMk/>
          <pc:sldMk cId="3014844372" sldId="286"/>
        </pc:sldMkLst>
        <pc:spChg chg="mod">
          <ac:chgData name="Eric Gericke" userId="3e8b8e741292ce05" providerId="LiveId" clId="{76D4B37F-AD57-4540-86C3-B6388EAECA54}" dt="2022-04-28T20:17:45.047" v="4323" actId="20577"/>
          <ac:spMkLst>
            <pc:docMk/>
            <pc:sldMk cId="3014844372" sldId="286"/>
            <ac:spMk id="2" creationId="{932839D3-E767-4168-ADB9-BF568F91910B}"/>
          </ac:spMkLst>
        </pc:spChg>
        <pc:spChg chg="mod">
          <ac:chgData name="Eric Gericke" userId="3e8b8e741292ce05" providerId="LiveId" clId="{76D4B37F-AD57-4540-86C3-B6388EAECA54}" dt="2022-04-28T20:24:24.333" v="4389" actId="20577"/>
          <ac:spMkLst>
            <pc:docMk/>
            <pc:sldMk cId="3014844372" sldId="286"/>
            <ac:spMk id="3" creationId="{9BAFA14C-75D2-4FE7-915C-4BFA424D12ED}"/>
          </ac:spMkLst>
        </pc:spChg>
        <pc:picChg chg="add mod">
          <ac:chgData name="Eric Gericke" userId="3e8b8e741292ce05" providerId="LiveId" clId="{76D4B37F-AD57-4540-86C3-B6388EAECA54}" dt="2022-04-28T20:24:27.056" v="4390" actId="1076"/>
          <ac:picMkLst>
            <pc:docMk/>
            <pc:sldMk cId="3014844372" sldId="286"/>
            <ac:picMk id="20481" creationId="{E2DE5E91-039E-45D7-9B2D-4F9467777C86}"/>
          </ac:picMkLst>
        </pc:picChg>
      </pc:sldChg>
      <pc:sldChg chg="modSp new mod">
        <pc:chgData name="Eric Gericke" userId="3e8b8e741292ce05" providerId="LiveId" clId="{76D4B37F-AD57-4540-86C3-B6388EAECA54}" dt="2022-04-28T20:40:53.528" v="4638" actId="20577"/>
        <pc:sldMkLst>
          <pc:docMk/>
          <pc:sldMk cId="3681461245" sldId="287"/>
        </pc:sldMkLst>
        <pc:spChg chg="mod">
          <ac:chgData name="Eric Gericke" userId="3e8b8e741292ce05" providerId="LiveId" clId="{76D4B37F-AD57-4540-86C3-B6388EAECA54}" dt="2022-04-28T20:36:10.521" v="4402" actId="20577"/>
          <ac:spMkLst>
            <pc:docMk/>
            <pc:sldMk cId="3681461245" sldId="287"/>
            <ac:spMk id="2" creationId="{0B1D6BC6-AB5B-40E0-ABAA-CBA49CC117E7}"/>
          </ac:spMkLst>
        </pc:spChg>
        <pc:spChg chg="mod">
          <ac:chgData name="Eric Gericke" userId="3e8b8e741292ce05" providerId="LiveId" clId="{76D4B37F-AD57-4540-86C3-B6388EAECA54}" dt="2022-04-28T20:40:53.528" v="4638" actId="20577"/>
          <ac:spMkLst>
            <pc:docMk/>
            <pc:sldMk cId="3681461245" sldId="287"/>
            <ac:spMk id="3" creationId="{53AB59A0-74E9-42D4-BE32-652A116AD937}"/>
          </ac:spMkLst>
        </pc:spChg>
      </pc:sldChg>
      <pc:sldChg chg="addSp modSp new mod">
        <pc:chgData name="Eric Gericke" userId="3e8b8e741292ce05" providerId="LiveId" clId="{76D4B37F-AD57-4540-86C3-B6388EAECA54}" dt="2022-04-28T20:55:08.049" v="4984" actId="20577"/>
        <pc:sldMkLst>
          <pc:docMk/>
          <pc:sldMk cId="1319997336" sldId="288"/>
        </pc:sldMkLst>
        <pc:spChg chg="mod">
          <ac:chgData name="Eric Gericke" userId="3e8b8e741292ce05" providerId="LiveId" clId="{76D4B37F-AD57-4540-86C3-B6388EAECA54}" dt="2022-04-28T20:42:21.207" v="4958" actId="20577"/>
          <ac:spMkLst>
            <pc:docMk/>
            <pc:sldMk cId="1319997336" sldId="288"/>
            <ac:spMk id="3" creationId="{DF5C320E-BB43-4EB6-BA4D-ACDAD8C2B65B}"/>
          </ac:spMkLst>
        </pc:spChg>
        <pc:spChg chg="add mod">
          <ac:chgData name="Eric Gericke" userId="3e8b8e741292ce05" providerId="LiveId" clId="{76D4B37F-AD57-4540-86C3-B6388EAECA54}" dt="2022-04-28T20:55:08.049" v="4984" actId="20577"/>
          <ac:spMkLst>
            <pc:docMk/>
            <pc:sldMk cId="1319997336" sldId="288"/>
            <ac:spMk id="4" creationId="{91945AC8-0E1E-4865-A941-0985AE1E5E82}"/>
          </ac:spMkLst>
        </pc:spChg>
        <pc:spChg chg="add mod">
          <ac:chgData name="Eric Gericke" userId="3e8b8e741292ce05" providerId="LiveId" clId="{76D4B37F-AD57-4540-86C3-B6388EAECA54}" dt="2022-04-28T20:44:45.768" v="4963" actId="571"/>
          <ac:spMkLst>
            <pc:docMk/>
            <pc:sldMk cId="1319997336" sldId="288"/>
            <ac:spMk id="5" creationId="{1CE076F1-E629-4ED2-B7C1-EDFB52350F74}"/>
          </ac:spMkLst>
        </pc:spChg>
        <pc:picChg chg="add mod">
          <ac:chgData name="Eric Gericke" userId="3e8b8e741292ce05" providerId="LiveId" clId="{76D4B37F-AD57-4540-86C3-B6388EAECA54}" dt="2022-04-28T20:44:40.085" v="4962" actId="1076"/>
          <ac:picMkLst>
            <pc:docMk/>
            <pc:sldMk cId="1319997336" sldId="288"/>
            <ac:picMk id="21505" creationId="{CF99233C-FAAD-4B6E-81DB-C89688029082}"/>
          </ac:picMkLst>
        </pc:picChg>
      </pc:sldChg>
      <pc:sldChg chg="addSp delSp modSp new mod">
        <pc:chgData name="Eric Gericke" userId="3e8b8e741292ce05" providerId="LiveId" clId="{76D4B37F-AD57-4540-86C3-B6388EAECA54}" dt="2022-04-28T20:56:50.143" v="5103" actId="20577"/>
        <pc:sldMkLst>
          <pc:docMk/>
          <pc:sldMk cId="4280889857" sldId="289"/>
        </pc:sldMkLst>
        <pc:spChg chg="mod">
          <ac:chgData name="Eric Gericke" userId="3e8b8e741292ce05" providerId="LiveId" clId="{76D4B37F-AD57-4540-86C3-B6388EAECA54}" dt="2022-04-28T20:56:50.143" v="5103" actId="20577"/>
          <ac:spMkLst>
            <pc:docMk/>
            <pc:sldMk cId="4280889857" sldId="289"/>
            <ac:spMk id="2" creationId="{94BCB858-B0C9-44F2-9663-C4A33B1068D1}"/>
          </ac:spMkLst>
        </pc:spChg>
        <pc:spChg chg="del">
          <ac:chgData name="Eric Gericke" userId="3e8b8e741292ce05" providerId="LiveId" clId="{76D4B37F-AD57-4540-86C3-B6388EAECA54}" dt="2022-04-28T20:56:09.701" v="4986"/>
          <ac:spMkLst>
            <pc:docMk/>
            <pc:sldMk cId="4280889857" sldId="289"/>
            <ac:spMk id="3" creationId="{2B81F83D-FE0E-44DC-8874-3203506A6973}"/>
          </ac:spMkLst>
        </pc:spChg>
        <pc:picChg chg="add mod">
          <ac:chgData name="Eric Gericke" userId="3e8b8e741292ce05" providerId="LiveId" clId="{76D4B37F-AD57-4540-86C3-B6388EAECA54}" dt="2022-04-28T20:56:09.701" v="4986"/>
          <ac:picMkLst>
            <pc:docMk/>
            <pc:sldMk cId="4280889857" sldId="289"/>
            <ac:picMk id="22529" creationId="{79E4EABB-950E-4930-B048-384A8819B9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573F-7498-4CE0-B7B9-F08720484A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F3618D-82B4-4F94-8BFB-AE9BE03DC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8E9A5C-DFC3-4247-8A93-F96A80D290A1}"/>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5" name="Footer Placeholder 4">
            <a:extLst>
              <a:ext uri="{FF2B5EF4-FFF2-40B4-BE49-F238E27FC236}">
                <a16:creationId xmlns:a16="http://schemas.microsoft.com/office/drawing/2014/main" id="{D7B116FA-332F-49D1-A135-A0923B571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A17A7A-DF33-4129-9FCC-D6B19BD5789B}"/>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100245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40B8-40BA-4BA5-A168-04801ECCC5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574751-B319-4BA4-9978-9C1C301F9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3B1328-2EED-4F60-9B84-27F4D005ADD5}"/>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5" name="Footer Placeholder 4">
            <a:extLst>
              <a:ext uri="{FF2B5EF4-FFF2-40B4-BE49-F238E27FC236}">
                <a16:creationId xmlns:a16="http://schemas.microsoft.com/office/drawing/2014/main" id="{A82FF587-61E4-4C32-BC70-E6188BB44A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2E99DA-4B08-4015-A0D2-910DA56B94A3}"/>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214279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AD3FED-65A0-4E1F-8DA1-FE79928D10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4DF225-C0BF-4BD1-8E45-FAE90C82A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EB508-545A-4844-80A0-0B5376696561}"/>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5" name="Footer Placeholder 4">
            <a:extLst>
              <a:ext uri="{FF2B5EF4-FFF2-40B4-BE49-F238E27FC236}">
                <a16:creationId xmlns:a16="http://schemas.microsoft.com/office/drawing/2014/main" id="{3658145F-86BC-477A-9B6C-F7F95BC136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57E25B-F813-4E0D-89C1-02BF93B4B3BE}"/>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61162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159A-C4A7-43DC-A99A-B6F45EE778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CE1596-C872-4D98-A4B2-F63EC3252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C210E0-D326-4E27-B8F3-5671DDAE2BAB}"/>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5" name="Footer Placeholder 4">
            <a:extLst>
              <a:ext uri="{FF2B5EF4-FFF2-40B4-BE49-F238E27FC236}">
                <a16:creationId xmlns:a16="http://schemas.microsoft.com/office/drawing/2014/main" id="{731B5AAA-77ED-42A0-A235-C68D0DB77A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9B89DA-E6A4-4FA6-ADA5-C8CCF8FBA006}"/>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24693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F35-2369-4745-928B-AD6054FACD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45D0D9-B3DE-46E4-BB76-083C5B7AE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74780-DC8A-4955-8059-5DBDBE3040C0}"/>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5" name="Footer Placeholder 4">
            <a:extLst>
              <a:ext uri="{FF2B5EF4-FFF2-40B4-BE49-F238E27FC236}">
                <a16:creationId xmlns:a16="http://schemas.microsoft.com/office/drawing/2014/main" id="{0B085376-A28C-4163-94F3-8319F87F9C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2B6ACF-5BC3-487E-A728-0EAA48CE5663}"/>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127275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F2C1-20D0-4610-B6A2-FCAFCDE601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4A36DD-A78D-4F0F-9F51-2A9F2EEC1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1987E52-D14A-42EB-9589-C53C03682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E20AA0-76CB-42BA-8C3F-5F316A6CB8BF}"/>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6" name="Footer Placeholder 5">
            <a:extLst>
              <a:ext uri="{FF2B5EF4-FFF2-40B4-BE49-F238E27FC236}">
                <a16:creationId xmlns:a16="http://schemas.microsoft.com/office/drawing/2014/main" id="{9D777CE6-5F1E-465E-82AF-D9DD00CF28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EDBD15-9AA5-4C1B-9217-42555A70B91B}"/>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113090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AEF9-18FE-4A02-B4CC-AA86C5EBEE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716207-CF1E-4E6B-89AD-14A1A004D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0493F-6299-4544-9F80-B77662E7A0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D8859F-3FCA-4EC8-B374-4B99FBBD9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01DC9-8C0B-440E-8F97-17BDA37158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62D774-3E1D-4E6D-B5A2-6F9CC717CA1A}"/>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8" name="Footer Placeholder 7">
            <a:extLst>
              <a:ext uri="{FF2B5EF4-FFF2-40B4-BE49-F238E27FC236}">
                <a16:creationId xmlns:a16="http://schemas.microsoft.com/office/drawing/2014/main" id="{2F42CE13-8D88-467F-AE6F-763DDF375B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62B7E24-94A8-4BA6-837D-6CFEB96E5885}"/>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205471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A7F1-F6FF-4A87-8137-CB522F16C2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BA0C2F2-9601-4D51-AAE6-A945780528FF}"/>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4" name="Footer Placeholder 3">
            <a:extLst>
              <a:ext uri="{FF2B5EF4-FFF2-40B4-BE49-F238E27FC236}">
                <a16:creationId xmlns:a16="http://schemas.microsoft.com/office/drawing/2014/main" id="{CFBA6C88-CF7E-40D3-828E-31A083FF37F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603BDD-03DB-409A-84AC-4C8F2FD714E5}"/>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389091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32881-3B0C-465A-99FE-4FE2E1B49535}"/>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3" name="Footer Placeholder 2">
            <a:extLst>
              <a:ext uri="{FF2B5EF4-FFF2-40B4-BE49-F238E27FC236}">
                <a16:creationId xmlns:a16="http://schemas.microsoft.com/office/drawing/2014/main" id="{FB1CF77A-6289-45C4-904C-D5B7BB5D54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CC3D75-2594-4EA4-BB1D-D813FA912841}"/>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159387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A303-FD6D-45D4-9C7C-DB9CC7A92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53C165-AB79-4A71-942D-67BEC5FC0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2273BE-0046-4604-A946-D5F4010A5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AF30B-A8BC-4935-B29C-198844DCD561}"/>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6" name="Footer Placeholder 5">
            <a:extLst>
              <a:ext uri="{FF2B5EF4-FFF2-40B4-BE49-F238E27FC236}">
                <a16:creationId xmlns:a16="http://schemas.microsoft.com/office/drawing/2014/main" id="{305B3047-DA29-4A16-A4D9-C5DAB42057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3302BE-34AF-421A-97FD-5406DCAEEC45}"/>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173026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021E-DD5A-400A-8F7B-D6FFA58D4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BF8F417-0066-452F-845C-5DAB950AA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42250A-571B-4548-900E-459F462B7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A28EA-E26D-4DD7-80C9-9CB98F0AEA41}"/>
              </a:ext>
            </a:extLst>
          </p:cNvPr>
          <p:cNvSpPr>
            <a:spLocks noGrp="1"/>
          </p:cNvSpPr>
          <p:nvPr>
            <p:ph type="dt" sz="half" idx="10"/>
          </p:nvPr>
        </p:nvSpPr>
        <p:spPr/>
        <p:txBody>
          <a:bodyPr/>
          <a:lstStyle/>
          <a:p>
            <a:fld id="{B9419C77-DB82-496B-9772-039B180CC2FE}" type="datetimeFigureOut">
              <a:rPr lang="en-GB" smtClean="0"/>
              <a:t>28/04/2022</a:t>
            </a:fld>
            <a:endParaRPr lang="en-GB"/>
          </a:p>
        </p:txBody>
      </p:sp>
      <p:sp>
        <p:nvSpPr>
          <p:cNvPr id="6" name="Footer Placeholder 5">
            <a:extLst>
              <a:ext uri="{FF2B5EF4-FFF2-40B4-BE49-F238E27FC236}">
                <a16:creationId xmlns:a16="http://schemas.microsoft.com/office/drawing/2014/main" id="{647FDECB-925E-4261-9839-288A71BD14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E9B5B9-5159-4918-90FA-73B1B315950E}"/>
              </a:ext>
            </a:extLst>
          </p:cNvPr>
          <p:cNvSpPr>
            <a:spLocks noGrp="1"/>
          </p:cNvSpPr>
          <p:nvPr>
            <p:ph type="sldNum" sz="quarter" idx="12"/>
          </p:nvPr>
        </p:nvSpPr>
        <p:spPr/>
        <p:txBody>
          <a:bodyPr/>
          <a:lstStyle/>
          <a:p>
            <a:fld id="{9A13E0E5-F841-4DC0-BE8F-DDBC08007FBC}" type="slidenum">
              <a:rPr lang="en-GB" smtClean="0"/>
              <a:t>‹#›</a:t>
            </a:fld>
            <a:endParaRPr lang="en-GB"/>
          </a:p>
        </p:txBody>
      </p:sp>
    </p:spTree>
    <p:extLst>
      <p:ext uri="{BB962C8B-B14F-4D97-AF65-F5344CB8AC3E}">
        <p14:creationId xmlns:p14="http://schemas.microsoft.com/office/powerpoint/2010/main" val="18503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8FCE5-3981-4A6E-AB2A-0EFDBB834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1B764A-1C84-4115-8D99-C07679285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D3228E-49F7-4B15-AFC6-9926F2ADC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19C77-DB82-496B-9772-039B180CC2FE}" type="datetimeFigureOut">
              <a:rPr lang="en-GB" smtClean="0"/>
              <a:t>28/04/2022</a:t>
            </a:fld>
            <a:endParaRPr lang="en-GB"/>
          </a:p>
        </p:txBody>
      </p:sp>
      <p:sp>
        <p:nvSpPr>
          <p:cNvPr id="5" name="Footer Placeholder 4">
            <a:extLst>
              <a:ext uri="{FF2B5EF4-FFF2-40B4-BE49-F238E27FC236}">
                <a16:creationId xmlns:a16="http://schemas.microsoft.com/office/drawing/2014/main" id="{4BFC7279-FA1E-4E0D-ACEE-2B0DAA036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14ACC1-67DE-4B80-BB87-E42593B02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3E0E5-F841-4DC0-BE8F-DDBC08007FBC}" type="slidenum">
              <a:rPr lang="en-GB" smtClean="0"/>
              <a:t>‹#›</a:t>
            </a:fld>
            <a:endParaRPr lang="en-GB"/>
          </a:p>
        </p:txBody>
      </p:sp>
    </p:spTree>
    <p:extLst>
      <p:ext uri="{BB962C8B-B14F-4D97-AF65-F5344CB8AC3E}">
        <p14:creationId xmlns:p14="http://schemas.microsoft.com/office/powerpoint/2010/main" val="973670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E82DE4-9C45-4C1C-94DA-CF9F4D05EDD6}"/>
              </a:ext>
            </a:extLst>
          </p:cNvPr>
          <p:cNvSpPr>
            <a:spLocks noGrp="1"/>
          </p:cNvSpPr>
          <p:nvPr>
            <p:ph type="subTitle" idx="1"/>
          </p:nvPr>
        </p:nvSpPr>
        <p:spPr>
          <a:xfrm>
            <a:off x="6655710" y="4371325"/>
            <a:ext cx="3036455" cy="1655762"/>
          </a:xfrm>
        </p:spPr>
        <p:txBody>
          <a:bodyPr>
            <a:normAutofit fontScale="47500" lnSpcReduction="20000"/>
          </a:bodyPr>
          <a:lstStyle/>
          <a:p>
            <a:r>
              <a:rPr lang="en-US" dirty="0"/>
              <a:t>Mutation rate = 0.05</a:t>
            </a:r>
          </a:p>
          <a:p>
            <a:r>
              <a:rPr lang="en-US" dirty="0"/>
              <a:t>Changes 10% of a weight or bias if triggered</a:t>
            </a:r>
          </a:p>
          <a:p>
            <a:r>
              <a:rPr lang="en-US" dirty="0"/>
              <a:t>Parents = 2</a:t>
            </a:r>
          </a:p>
          <a:p>
            <a:r>
              <a:rPr lang="en-GB" dirty="0"/>
              <a:t>100 generations</a:t>
            </a:r>
          </a:p>
          <a:p>
            <a:r>
              <a:rPr lang="en-GB" dirty="0"/>
              <a:t>10 models</a:t>
            </a:r>
          </a:p>
          <a:p>
            <a:r>
              <a:rPr lang="en-GB" dirty="0"/>
              <a:t>Mutation rate too low</a:t>
            </a:r>
          </a:p>
        </p:txBody>
      </p:sp>
      <p:pic>
        <p:nvPicPr>
          <p:cNvPr id="1025" name="Picture 1">
            <a:extLst>
              <a:ext uri="{FF2B5EF4-FFF2-40B4-BE49-F238E27FC236}">
                <a16:creationId xmlns:a16="http://schemas.microsoft.com/office/drawing/2014/main" id="{0EEF575A-BDCA-4278-8A92-88DA1C28D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18" y="479713"/>
            <a:ext cx="3932382" cy="294928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AD3F271B-77ED-498C-9F3C-E645F5AE954D}"/>
              </a:ext>
            </a:extLst>
          </p:cNvPr>
          <p:cNvSpPr txBox="1">
            <a:spLocks/>
          </p:cNvSpPr>
          <p:nvPr/>
        </p:nvSpPr>
        <p:spPr>
          <a:xfrm>
            <a:off x="1170709" y="4077710"/>
            <a:ext cx="3036455"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Mutation rate = 0.1</a:t>
            </a:r>
          </a:p>
          <a:p>
            <a:r>
              <a:rPr lang="en-US" dirty="0"/>
              <a:t>Changes 10% of a weight or bias if triggered</a:t>
            </a:r>
          </a:p>
          <a:p>
            <a:r>
              <a:rPr lang="en-US" dirty="0"/>
              <a:t>Parents = 2</a:t>
            </a:r>
          </a:p>
          <a:p>
            <a:r>
              <a:rPr lang="en-GB" dirty="0"/>
              <a:t>100 generations</a:t>
            </a:r>
          </a:p>
          <a:p>
            <a:r>
              <a:rPr lang="en-GB" dirty="0"/>
              <a:t>10 models</a:t>
            </a:r>
          </a:p>
          <a:p>
            <a:r>
              <a:rPr lang="en-GB" dirty="0"/>
              <a:t>Looks at the best model of each generation (since the best model doesn’t change throughout generations that’s why there are these steps</a:t>
            </a:r>
          </a:p>
          <a:p>
            <a:endParaRPr lang="en-GB" dirty="0"/>
          </a:p>
        </p:txBody>
      </p:sp>
      <p:pic>
        <p:nvPicPr>
          <p:cNvPr id="1027" name="Picture 3">
            <a:extLst>
              <a:ext uri="{FF2B5EF4-FFF2-40B4-BE49-F238E27FC236}">
                <a16:creationId xmlns:a16="http://schemas.microsoft.com/office/drawing/2014/main" id="{D6B172B6-B7B9-4FD2-AB98-5E76A0646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891" y="630382"/>
            <a:ext cx="3731491" cy="279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84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069F-87F1-405B-91E4-B27FE755A26C}"/>
              </a:ext>
            </a:extLst>
          </p:cNvPr>
          <p:cNvSpPr>
            <a:spLocks noGrp="1"/>
          </p:cNvSpPr>
          <p:nvPr>
            <p:ph type="title"/>
          </p:nvPr>
        </p:nvSpPr>
        <p:spPr/>
        <p:txBody>
          <a:bodyPr/>
          <a:lstStyle/>
          <a:p>
            <a:r>
              <a:rPr lang="en-US" dirty="0"/>
              <a:t>3 epochs; 10 models; 100 generations </a:t>
            </a:r>
            <a:endParaRPr lang="en-GB" dirty="0"/>
          </a:p>
        </p:txBody>
      </p:sp>
      <p:sp>
        <p:nvSpPr>
          <p:cNvPr id="3" name="Content Placeholder 2">
            <a:extLst>
              <a:ext uri="{FF2B5EF4-FFF2-40B4-BE49-F238E27FC236}">
                <a16:creationId xmlns:a16="http://schemas.microsoft.com/office/drawing/2014/main" id="{5F12B22D-D43A-475F-A2C2-B29581E9AA6B}"/>
              </a:ext>
            </a:extLst>
          </p:cNvPr>
          <p:cNvSpPr>
            <a:spLocks noGrp="1"/>
          </p:cNvSpPr>
          <p:nvPr>
            <p:ph idx="1"/>
          </p:nvPr>
        </p:nvSpPr>
        <p:spPr/>
        <p:txBody>
          <a:bodyPr/>
          <a:lstStyle/>
          <a:p>
            <a:r>
              <a:rPr lang="en-US" dirty="0"/>
              <a:t>Mutation rate: 0.15</a:t>
            </a:r>
          </a:p>
          <a:p>
            <a:r>
              <a:rPr lang="en-US" dirty="0"/>
              <a:t>Mutation amount: 0.1%</a:t>
            </a:r>
            <a:endParaRPr lang="en-GB" dirty="0"/>
          </a:p>
        </p:txBody>
      </p:sp>
      <p:sp>
        <p:nvSpPr>
          <p:cNvPr id="4" name="TextBox 3">
            <a:extLst>
              <a:ext uri="{FF2B5EF4-FFF2-40B4-BE49-F238E27FC236}">
                <a16:creationId xmlns:a16="http://schemas.microsoft.com/office/drawing/2014/main" id="{C142BC25-2A73-4E10-96B3-A6162BC4B789}"/>
              </a:ext>
            </a:extLst>
          </p:cNvPr>
          <p:cNvSpPr txBox="1"/>
          <p:nvPr/>
        </p:nvSpPr>
        <p:spPr>
          <a:xfrm>
            <a:off x="6216073" y="5200073"/>
            <a:ext cx="3214254" cy="923330"/>
          </a:xfrm>
          <a:prstGeom prst="rect">
            <a:avLst/>
          </a:prstGeom>
          <a:noFill/>
        </p:spPr>
        <p:txBody>
          <a:bodyPr wrap="square" rtlCol="0">
            <a:spAutoFit/>
          </a:bodyPr>
          <a:lstStyle/>
          <a:p>
            <a:r>
              <a:rPr lang="en-US" dirty="0"/>
              <a:t>Best one so far. Starts off strong then gets caught about </a:t>
            </a:r>
            <a:r>
              <a:rPr lang="en-US" dirty="0" err="1"/>
              <a:t>about</a:t>
            </a:r>
            <a:r>
              <a:rPr lang="en-US" dirty="0"/>
              <a:t> generation 65 or so.</a:t>
            </a:r>
            <a:endParaRPr lang="en-GB" dirty="0"/>
          </a:p>
        </p:txBody>
      </p:sp>
      <p:pic>
        <p:nvPicPr>
          <p:cNvPr id="4097" name="Picture 1">
            <a:extLst>
              <a:ext uri="{FF2B5EF4-FFF2-40B4-BE49-F238E27FC236}">
                <a16:creationId xmlns:a16="http://schemas.microsoft.com/office/drawing/2014/main" id="{4C1A94BE-DDB2-4226-9590-C7643B359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581" y="1522629"/>
            <a:ext cx="4810125" cy="3609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00EC2F-73DA-4D29-98D4-95B4F7A5DDC3}"/>
              </a:ext>
            </a:extLst>
          </p:cNvPr>
          <p:cNvPicPr>
            <a:picLocks noChangeAspect="1"/>
          </p:cNvPicPr>
          <p:nvPr/>
        </p:nvPicPr>
        <p:blipFill>
          <a:blip r:embed="rId3"/>
          <a:stretch>
            <a:fillRect/>
          </a:stretch>
        </p:blipFill>
        <p:spPr>
          <a:xfrm>
            <a:off x="838200" y="3413919"/>
            <a:ext cx="819150" cy="2047875"/>
          </a:xfrm>
          <a:prstGeom prst="rect">
            <a:avLst/>
          </a:prstGeom>
        </p:spPr>
      </p:pic>
      <p:pic>
        <p:nvPicPr>
          <p:cNvPr id="10" name="Picture 9">
            <a:extLst>
              <a:ext uri="{FF2B5EF4-FFF2-40B4-BE49-F238E27FC236}">
                <a16:creationId xmlns:a16="http://schemas.microsoft.com/office/drawing/2014/main" id="{6F42C177-48E6-41B2-8D66-D8AAD4C5393E}"/>
              </a:ext>
            </a:extLst>
          </p:cNvPr>
          <p:cNvPicPr>
            <a:picLocks noChangeAspect="1"/>
          </p:cNvPicPr>
          <p:nvPr/>
        </p:nvPicPr>
        <p:blipFill>
          <a:blip r:embed="rId4"/>
          <a:stretch>
            <a:fillRect/>
          </a:stretch>
        </p:blipFill>
        <p:spPr>
          <a:xfrm>
            <a:off x="2342573" y="3429000"/>
            <a:ext cx="838200" cy="1885950"/>
          </a:xfrm>
          <a:prstGeom prst="rect">
            <a:avLst/>
          </a:prstGeom>
        </p:spPr>
      </p:pic>
    </p:spTree>
    <p:extLst>
      <p:ext uri="{BB962C8B-B14F-4D97-AF65-F5344CB8AC3E}">
        <p14:creationId xmlns:p14="http://schemas.microsoft.com/office/powerpoint/2010/main" val="37459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069F-87F1-405B-91E4-B27FE755A26C}"/>
              </a:ext>
            </a:extLst>
          </p:cNvPr>
          <p:cNvSpPr>
            <a:spLocks noGrp="1"/>
          </p:cNvSpPr>
          <p:nvPr>
            <p:ph type="title"/>
          </p:nvPr>
        </p:nvSpPr>
        <p:spPr/>
        <p:txBody>
          <a:bodyPr/>
          <a:lstStyle/>
          <a:p>
            <a:r>
              <a:rPr lang="en-US" dirty="0"/>
              <a:t>3 epochs; 10 models; 100 generations </a:t>
            </a:r>
            <a:endParaRPr lang="en-GB" dirty="0"/>
          </a:p>
        </p:txBody>
      </p:sp>
      <p:sp>
        <p:nvSpPr>
          <p:cNvPr id="3" name="Content Placeholder 2">
            <a:extLst>
              <a:ext uri="{FF2B5EF4-FFF2-40B4-BE49-F238E27FC236}">
                <a16:creationId xmlns:a16="http://schemas.microsoft.com/office/drawing/2014/main" id="{5F12B22D-D43A-475F-A2C2-B29581E9AA6B}"/>
              </a:ext>
            </a:extLst>
          </p:cNvPr>
          <p:cNvSpPr>
            <a:spLocks noGrp="1"/>
          </p:cNvSpPr>
          <p:nvPr>
            <p:ph idx="1"/>
          </p:nvPr>
        </p:nvSpPr>
        <p:spPr/>
        <p:txBody>
          <a:bodyPr/>
          <a:lstStyle/>
          <a:p>
            <a:r>
              <a:rPr lang="en-US" dirty="0"/>
              <a:t>Mutation rate: 0.165</a:t>
            </a:r>
          </a:p>
          <a:p>
            <a:r>
              <a:rPr lang="en-US" dirty="0"/>
              <a:t>Mutation amount: 0.1%</a:t>
            </a:r>
            <a:endParaRPr lang="en-GB" dirty="0"/>
          </a:p>
        </p:txBody>
      </p:sp>
      <p:sp>
        <p:nvSpPr>
          <p:cNvPr id="4" name="TextBox 3">
            <a:extLst>
              <a:ext uri="{FF2B5EF4-FFF2-40B4-BE49-F238E27FC236}">
                <a16:creationId xmlns:a16="http://schemas.microsoft.com/office/drawing/2014/main" id="{C142BC25-2A73-4E10-96B3-A6162BC4B789}"/>
              </a:ext>
            </a:extLst>
          </p:cNvPr>
          <p:cNvSpPr txBox="1"/>
          <p:nvPr/>
        </p:nvSpPr>
        <p:spPr>
          <a:xfrm>
            <a:off x="6216073" y="5200073"/>
            <a:ext cx="3214254" cy="646331"/>
          </a:xfrm>
          <a:prstGeom prst="rect">
            <a:avLst/>
          </a:prstGeom>
          <a:noFill/>
        </p:spPr>
        <p:txBody>
          <a:bodyPr wrap="square" rtlCol="0">
            <a:spAutoFit/>
          </a:bodyPr>
          <a:lstStyle/>
          <a:p>
            <a:r>
              <a:rPr lang="en-US" dirty="0"/>
              <a:t>Seems to have gotten caught at a lower accuracy</a:t>
            </a:r>
            <a:endParaRPr lang="en-GB" dirty="0"/>
          </a:p>
        </p:txBody>
      </p:sp>
      <p:pic>
        <p:nvPicPr>
          <p:cNvPr id="6" name="Picture 5">
            <a:extLst>
              <a:ext uri="{FF2B5EF4-FFF2-40B4-BE49-F238E27FC236}">
                <a16:creationId xmlns:a16="http://schemas.microsoft.com/office/drawing/2014/main" id="{02355CBB-9FBF-4863-BD9A-D9BF432C566A}"/>
              </a:ext>
            </a:extLst>
          </p:cNvPr>
          <p:cNvPicPr>
            <a:picLocks noChangeAspect="1"/>
          </p:cNvPicPr>
          <p:nvPr/>
        </p:nvPicPr>
        <p:blipFill>
          <a:blip r:embed="rId2"/>
          <a:stretch>
            <a:fillRect/>
          </a:stretch>
        </p:blipFill>
        <p:spPr>
          <a:xfrm>
            <a:off x="934460" y="3642438"/>
            <a:ext cx="809625" cy="2019300"/>
          </a:xfrm>
          <a:prstGeom prst="rect">
            <a:avLst/>
          </a:prstGeom>
        </p:spPr>
      </p:pic>
      <p:pic>
        <p:nvPicPr>
          <p:cNvPr id="9" name="Picture 8">
            <a:extLst>
              <a:ext uri="{FF2B5EF4-FFF2-40B4-BE49-F238E27FC236}">
                <a16:creationId xmlns:a16="http://schemas.microsoft.com/office/drawing/2014/main" id="{B1BDC757-483F-4A80-B847-6B1D20F1EEB2}"/>
              </a:ext>
            </a:extLst>
          </p:cNvPr>
          <p:cNvPicPr>
            <a:picLocks noChangeAspect="1"/>
          </p:cNvPicPr>
          <p:nvPr/>
        </p:nvPicPr>
        <p:blipFill>
          <a:blip r:embed="rId3"/>
          <a:stretch>
            <a:fillRect/>
          </a:stretch>
        </p:blipFill>
        <p:spPr>
          <a:xfrm>
            <a:off x="2698461" y="3642438"/>
            <a:ext cx="828675" cy="1981200"/>
          </a:xfrm>
          <a:prstGeom prst="rect">
            <a:avLst/>
          </a:prstGeom>
        </p:spPr>
      </p:pic>
      <p:pic>
        <p:nvPicPr>
          <p:cNvPr id="5121" name="Picture 1">
            <a:extLst>
              <a:ext uri="{FF2B5EF4-FFF2-40B4-BE49-F238E27FC236}">
                <a16:creationId xmlns:a16="http://schemas.microsoft.com/office/drawing/2014/main" id="{4FB26A62-AFAA-4E4B-9940-0F374E1CC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137" y="1455161"/>
            <a:ext cx="48101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57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33F3-0963-4293-8E5F-D9941618E900}"/>
              </a:ext>
            </a:extLst>
          </p:cNvPr>
          <p:cNvSpPr>
            <a:spLocks noGrp="1"/>
          </p:cNvSpPr>
          <p:nvPr>
            <p:ph type="title"/>
          </p:nvPr>
        </p:nvSpPr>
        <p:spPr/>
        <p:txBody>
          <a:bodyPr/>
          <a:lstStyle/>
          <a:p>
            <a:r>
              <a:rPr lang="en-US" dirty="0"/>
              <a:t>Same criteria as previous only looking at the median fitness model and 0.16 mutation rate</a:t>
            </a:r>
            <a:endParaRPr lang="en-GB" dirty="0"/>
          </a:p>
        </p:txBody>
      </p:sp>
      <p:sp>
        <p:nvSpPr>
          <p:cNvPr id="3" name="Content Placeholder 2">
            <a:extLst>
              <a:ext uri="{FF2B5EF4-FFF2-40B4-BE49-F238E27FC236}">
                <a16:creationId xmlns:a16="http://schemas.microsoft.com/office/drawing/2014/main" id="{D8FC4D22-076A-4B30-B988-B05F49BBEC0F}"/>
              </a:ext>
            </a:extLst>
          </p:cNvPr>
          <p:cNvSpPr>
            <a:spLocks noGrp="1"/>
          </p:cNvSpPr>
          <p:nvPr>
            <p:ph idx="1"/>
          </p:nvPr>
        </p:nvSpPr>
        <p:spPr>
          <a:xfrm>
            <a:off x="838199" y="1891145"/>
            <a:ext cx="3198091" cy="1217036"/>
          </a:xfrm>
        </p:spPr>
        <p:txBody>
          <a:bodyPr/>
          <a:lstStyle/>
          <a:p>
            <a:r>
              <a:rPr lang="en-US" dirty="0"/>
              <a:t>Mutation rate: 0.16</a:t>
            </a:r>
          </a:p>
          <a:p>
            <a:endParaRPr lang="en-GB" dirty="0"/>
          </a:p>
        </p:txBody>
      </p:sp>
      <p:pic>
        <p:nvPicPr>
          <p:cNvPr id="6146" name="Picture 2">
            <a:extLst>
              <a:ext uri="{FF2B5EF4-FFF2-40B4-BE49-F238E27FC236}">
                <a16:creationId xmlns:a16="http://schemas.microsoft.com/office/drawing/2014/main" id="{7274770F-5C68-444C-AC73-A57C479BE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691" y="1690688"/>
            <a:ext cx="4810125" cy="3609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F143E3-F9AE-40D9-9418-FF476D8AAF84}"/>
              </a:ext>
            </a:extLst>
          </p:cNvPr>
          <p:cNvPicPr>
            <a:picLocks noChangeAspect="1"/>
          </p:cNvPicPr>
          <p:nvPr/>
        </p:nvPicPr>
        <p:blipFill>
          <a:blip r:embed="rId3"/>
          <a:stretch>
            <a:fillRect/>
          </a:stretch>
        </p:blipFill>
        <p:spPr>
          <a:xfrm>
            <a:off x="2840182" y="3642438"/>
            <a:ext cx="914400" cy="1962150"/>
          </a:xfrm>
          <a:prstGeom prst="rect">
            <a:avLst/>
          </a:prstGeom>
        </p:spPr>
      </p:pic>
      <p:pic>
        <p:nvPicPr>
          <p:cNvPr id="8" name="Picture 7">
            <a:extLst>
              <a:ext uri="{FF2B5EF4-FFF2-40B4-BE49-F238E27FC236}">
                <a16:creationId xmlns:a16="http://schemas.microsoft.com/office/drawing/2014/main" id="{F34928F0-C70C-4667-8DD6-817FB56EA1DF}"/>
              </a:ext>
            </a:extLst>
          </p:cNvPr>
          <p:cNvPicPr>
            <a:picLocks noChangeAspect="1"/>
          </p:cNvPicPr>
          <p:nvPr/>
        </p:nvPicPr>
        <p:blipFill>
          <a:blip r:embed="rId4"/>
          <a:stretch>
            <a:fillRect/>
          </a:stretch>
        </p:blipFill>
        <p:spPr>
          <a:xfrm>
            <a:off x="934460" y="3642438"/>
            <a:ext cx="809625" cy="2019300"/>
          </a:xfrm>
          <a:prstGeom prst="rect">
            <a:avLst/>
          </a:prstGeom>
        </p:spPr>
      </p:pic>
      <p:sp>
        <p:nvSpPr>
          <p:cNvPr id="6" name="TextBox 5">
            <a:extLst>
              <a:ext uri="{FF2B5EF4-FFF2-40B4-BE49-F238E27FC236}">
                <a16:creationId xmlns:a16="http://schemas.microsoft.com/office/drawing/2014/main" id="{4CF16746-4441-479A-ABA7-8DE75221E9A9}"/>
              </a:ext>
            </a:extLst>
          </p:cNvPr>
          <p:cNvSpPr txBox="1"/>
          <p:nvPr/>
        </p:nvSpPr>
        <p:spPr>
          <a:xfrm>
            <a:off x="6428509" y="5453606"/>
            <a:ext cx="2715491" cy="1200329"/>
          </a:xfrm>
          <a:prstGeom prst="rect">
            <a:avLst/>
          </a:prstGeom>
          <a:noFill/>
        </p:spPr>
        <p:txBody>
          <a:bodyPr wrap="square" rtlCol="0">
            <a:spAutoFit/>
          </a:bodyPr>
          <a:lstStyle/>
          <a:p>
            <a:r>
              <a:rPr lang="en-US" dirty="0"/>
              <a:t>Maybe a better representation of crossing, mutation and getting caught in local optima?</a:t>
            </a:r>
            <a:endParaRPr lang="en-GB" dirty="0"/>
          </a:p>
        </p:txBody>
      </p:sp>
    </p:spTree>
    <p:extLst>
      <p:ext uri="{BB962C8B-B14F-4D97-AF65-F5344CB8AC3E}">
        <p14:creationId xmlns:p14="http://schemas.microsoft.com/office/powerpoint/2010/main" val="17157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2C36-EFA1-47E3-8715-8637194FA702}"/>
              </a:ext>
            </a:extLst>
          </p:cNvPr>
          <p:cNvSpPr>
            <a:spLocks noGrp="1"/>
          </p:cNvSpPr>
          <p:nvPr>
            <p:ph type="title"/>
          </p:nvPr>
        </p:nvSpPr>
        <p:spPr/>
        <p:txBody>
          <a:bodyPr/>
          <a:lstStyle/>
          <a:p>
            <a:r>
              <a:rPr lang="en-US" dirty="0"/>
              <a:t>1000 generations; epochs 3;</a:t>
            </a:r>
            <a:endParaRPr lang="en-GB" dirty="0"/>
          </a:p>
        </p:txBody>
      </p:sp>
      <p:sp>
        <p:nvSpPr>
          <p:cNvPr id="3" name="Content Placeholder 2">
            <a:extLst>
              <a:ext uri="{FF2B5EF4-FFF2-40B4-BE49-F238E27FC236}">
                <a16:creationId xmlns:a16="http://schemas.microsoft.com/office/drawing/2014/main" id="{660FFA49-59B5-480D-8371-4681D05C5E3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3936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9375-5913-4371-9E43-D2A90E89CE6D}"/>
              </a:ext>
            </a:extLst>
          </p:cNvPr>
          <p:cNvSpPr>
            <a:spLocks noGrp="1"/>
          </p:cNvSpPr>
          <p:nvPr>
            <p:ph type="title"/>
          </p:nvPr>
        </p:nvSpPr>
        <p:spPr/>
        <p:txBody>
          <a:bodyPr/>
          <a:lstStyle/>
          <a:p>
            <a:r>
              <a:rPr lang="en-US" dirty="0"/>
              <a:t>Mutation rate: 0.15</a:t>
            </a:r>
            <a:endParaRPr lang="en-GB" dirty="0"/>
          </a:p>
        </p:txBody>
      </p:sp>
      <p:pic>
        <p:nvPicPr>
          <p:cNvPr id="7169" name="Picture 1">
            <a:extLst>
              <a:ext uri="{FF2B5EF4-FFF2-40B4-BE49-F238E27FC236}">
                <a16:creationId xmlns:a16="http://schemas.microsoft.com/office/drawing/2014/main" id="{4A2F3CB2-CF30-47AF-BB26-5286861D0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937" y="2196306"/>
            <a:ext cx="48101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13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B07E-847F-442F-BF66-2DB20B2CD6A6}"/>
              </a:ext>
            </a:extLst>
          </p:cNvPr>
          <p:cNvSpPr>
            <a:spLocks noGrp="1"/>
          </p:cNvSpPr>
          <p:nvPr>
            <p:ph type="title"/>
          </p:nvPr>
        </p:nvSpPr>
        <p:spPr/>
        <p:txBody>
          <a:bodyPr>
            <a:normAutofit/>
          </a:bodyPr>
          <a:lstStyle/>
          <a:p>
            <a:endParaRPr lang="en-GB" dirty="0"/>
          </a:p>
        </p:txBody>
      </p:sp>
      <p:sp>
        <p:nvSpPr>
          <p:cNvPr id="3" name="Content Placeholder 2">
            <a:extLst>
              <a:ext uri="{FF2B5EF4-FFF2-40B4-BE49-F238E27FC236}">
                <a16:creationId xmlns:a16="http://schemas.microsoft.com/office/drawing/2014/main" id="{2A0E7E4F-3CA7-4ACD-A30D-2078D771111B}"/>
              </a:ext>
            </a:extLst>
          </p:cNvPr>
          <p:cNvSpPr>
            <a:spLocks noGrp="1"/>
          </p:cNvSpPr>
          <p:nvPr>
            <p:ph idx="1"/>
          </p:nvPr>
        </p:nvSpPr>
        <p:spPr/>
        <p:txBody>
          <a:bodyPr/>
          <a:lstStyle/>
          <a:p>
            <a:r>
              <a:rPr lang="en-US" dirty="0"/>
              <a:t>500 generations; 0.11 mutation rate; 10% mutation amount</a:t>
            </a:r>
          </a:p>
          <a:p>
            <a:r>
              <a:rPr lang="en-US" dirty="0"/>
              <a:t>Weight range = [-180, 180]/1000</a:t>
            </a:r>
          </a:p>
          <a:p>
            <a:r>
              <a:rPr lang="en-US" dirty="0"/>
              <a:t>Bias range = [-100, 200] /1000</a:t>
            </a:r>
            <a:endParaRPr lang="en-GB" dirty="0"/>
          </a:p>
        </p:txBody>
      </p:sp>
      <p:pic>
        <p:nvPicPr>
          <p:cNvPr id="8193" name="Picture 1">
            <a:extLst>
              <a:ext uri="{FF2B5EF4-FFF2-40B4-BE49-F238E27FC236}">
                <a16:creationId xmlns:a16="http://schemas.microsoft.com/office/drawing/2014/main" id="{72633E85-7C60-4D7F-BB04-11971C5BB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64" y="2311400"/>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77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B07E-847F-442F-BF66-2DB20B2CD6A6}"/>
              </a:ext>
            </a:extLst>
          </p:cNvPr>
          <p:cNvSpPr>
            <a:spLocks noGrp="1"/>
          </p:cNvSpPr>
          <p:nvPr>
            <p:ph type="title"/>
          </p:nvPr>
        </p:nvSpPr>
        <p:spPr/>
        <p:txBody>
          <a:bodyPr>
            <a:normAutofit/>
          </a:bodyPr>
          <a:lstStyle/>
          <a:p>
            <a:endParaRPr lang="en-GB" dirty="0"/>
          </a:p>
        </p:txBody>
      </p:sp>
      <p:sp>
        <p:nvSpPr>
          <p:cNvPr id="3" name="Content Placeholder 2">
            <a:extLst>
              <a:ext uri="{FF2B5EF4-FFF2-40B4-BE49-F238E27FC236}">
                <a16:creationId xmlns:a16="http://schemas.microsoft.com/office/drawing/2014/main" id="{2A0E7E4F-3CA7-4ACD-A30D-2078D771111B}"/>
              </a:ext>
            </a:extLst>
          </p:cNvPr>
          <p:cNvSpPr>
            <a:spLocks noGrp="1"/>
          </p:cNvSpPr>
          <p:nvPr>
            <p:ph idx="1"/>
          </p:nvPr>
        </p:nvSpPr>
        <p:spPr/>
        <p:txBody>
          <a:bodyPr/>
          <a:lstStyle/>
          <a:p>
            <a:r>
              <a:rPr lang="en-US" dirty="0"/>
              <a:t> 0.15 mutation rate; 1% mutation amount</a:t>
            </a:r>
          </a:p>
          <a:p>
            <a:r>
              <a:rPr lang="en-US" dirty="0"/>
              <a:t>Weight range = [-200, 200]/1000</a:t>
            </a:r>
          </a:p>
          <a:p>
            <a:r>
              <a:rPr lang="en-US" dirty="0"/>
              <a:t>Bias range = [-100, 200] /1000</a:t>
            </a:r>
            <a:endParaRPr lang="en-GB" dirty="0"/>
          </a:p>
        </p:txBody>
      </p:sp>
      <p:pic>
        <p:nvPicPr>
          <p:cNvPr id="9217" name="Picture 1">
            <a:extLst>
              <a:ext uri="{FF2B5EF4-FFF2-40B4-BE49-F238E27FC236}">
                <a16:creationId xmlns:a16="http://schemas.microsoft.com/office/drawing/2014/main" id="{E56FF1BD-7BEB-41F8-B8A6-56E6088D0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492375"/>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6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B07E-847F-442F-BF66-2DB20B2CD6A6}"/>
              </a:ext>
            </a:extLst>
          </p:cNvPr>
          <p:cNvSpPr>
            <a:spLocks noGrp="1"/>
          </p:cNvSpPr>
          <p:nvPr>
            <p:ph type="title"/>
          </p:nvPr>
        </p:nvSpPr>
        <p:spPr/>
        <p:txBody>
          <a:bodyPr>
            <a:normAutofit/>
          </a:bodyPr>
          <a:lstStyle/>
          <a:p>
            <a:endParaRPr lang="en-GB" dirty="0"/>
          </a:p>
        </p:txBody>
      </p:sp>
      <p:sp>
        <p:nvSpPr>
          <p:cNvPr id="3" name="Content Placeholder 2">
            <a:extLst>
              <a:ext uri="{FF2B5EF4-FFF2-40B4-BE49-F238E27FC236}">
                <a16:creationId xmlns:a16="http://schemas.microsoft.com/office/drawing/2014/main" id="{2A0E7E4F-3CA7-4ACD-A30D-2078D771111B}"/>
              </a:ext>
            </a:extLst>
          </p:cNvPr>
          <p:cNvSpPr>
            <a:spLocks noGrp="1"/>
          </p:cNvSpPr>
          <p:nvPr>
            <p:ph idx="1"/>
          </p:nvPr>
        </p:nvSpPr>
        <p:spPr/>
        <p:txBody>
          <a:bodyPr/>
          <a:lstStyle/>
          <a:p>
            <a:r>
              <a:rPr lang="en-US" dirty="0"/>
              <a:t> 0.15 mutation rate; 1% mutation amount</a:t>
            </a:r>
          </a:p>
          <a:p>
            <a:r>
              <a:rPr lang="en-US" dirty="0"/>
              <a:t>Weight range = [-200, 200]/1000</a:t>
            </a:r>
          </a:p>
          <a:p>
            <a:r>
              <a:rPr lang="en-US" dirty="0"/>
              <a:t>Bias range = [-50, 150] /1000</a:t>
            </a:r>
            <a:endParaRPr lang="en-GB" dirty="0"/>
          </a:p>
        </p:txBody>
      </p:sp>
      <p:pic>
        <p:nvPicPr>
          <p:cNvPr id="9218" name="Picture 2">
            <a:extLst>
              <a:ext uri="{FF2B5EF4-FFF2-40B4-BE49-F238E27FC236}">
                <a16:creationId xmlns:a16="http://schemas.microsoft.com/office/drawing/2014/main" id="{7D3B4E12-BB25-4C01-89E1-58FA03148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234" y="2176463"/>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73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B07E-847F-442F-BF66-2DB20B2CD6A6}"/>
              </a:ext>
            </a:extLst>
          </p:cNvPr>
          <p:cNvSpPr>
            <a:spLocks noGrp="1"/>
          </p:cNvSpPr>
          <p:nvPr>
            <p:ph type="title"/>
          </p:nvPr>
        </p:nvSpPr>
        <p:spPr/>
        <p:txBody>
          <a:bodyPr>
            <a:normAutofit/>
          </a:bodyPr>
          <a:lstStyle/>
          <a:p>
            <a:endParaRPr lang="en-GB" dirty="0"/>
          </a:p>
        </p:txBody>
      </p:sp>
      <p:sp>
        <p:nvSpPr>
          <p:cNvPr id="3" name="Content Placeholder 2">
            <a:extLst>
              <a:ext uri="{FF2B5EF4-FFF2-40B4-BE49-F238E27FC236}">
                <a16:creationId xmlns:a16="http://schemas.microsoft.com/office/drawing/2014/main" id="{2A0E7E4F-3CA7-4ACD-A30D-2078D771111B}"/>
              </a:ext>
            </a:extLst>
          </p:cNvPr>
          <p:cNvSpPr>
            <a:spLocks noGrp="1"/>
          </p:cNvSpPr>
          <p:nvPr>
            <p:ph idx="1"/>
          </p:nvPr>
        </p:nvSpPr>
        <p:spPr/>
        <p:txBody>
          <a:bodyPr/>
          <a:lstStyle/>
          <a:p>
            <a:r>
              <a:rPr lang="en-US" dirty="0"/>
              <a:t> 0.3 mutation rate; 1% mutation amount</a:t>
            </a:r>
          </a:p>
          <a:p>
            <a:r>
              <a:rPr lang="en-US" dirty="0"/>
              <a:t>Weight range = [-200, 200]/1000</a:t>
            </a:r>
          </a:p>
          <a:p>
            <a:r>
              <a:rPr lang="en-US" dirty="0"/>
              <a:t>Bias range = [-50, 150] /1000</a:t>
            </a:r>
            <a:endParaRPr lang="en-GB" dirty="0"/>
          </a:p>
        </p:txBody>
      </p:sp>
      <p:pic>
        <p:nvPicPr>
          <p:cNvPr id="11265" name="Picture 1">
            <a:extLst>
              <a:ext uri="{FF2B5EF4-FFF2-40B4-BE49-F238E27FC236}">
                <a16:creationId xmlns:a16="http://schemas.microsoft.com/office/drawing/2014/main" id="{53C1C64F-DB4B-415F-B415-215337DF7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782" y="2158424"/>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71E216-24F1-49B3-A391-4E3F9172EEEC}"/>
              </a:ext>
            </a:extLst>
          </p:cNvPr>
          <p:cNvSpPr txBox="1"/>
          <p:nvPr/>
        </p:nvSpPr>
        <p:spPr>
          <a:xfrm>
            <a:off x="2669309" y="4461164"/>
            <a:ext cx="3038764" cy="646331"/>
          </a:xfrm>
          <a:prstGeom prst="rect">
            <a:avLst/>
          </a:prstGeom>
          <a:noFill/>
        </p:spPr>
        <p:txBody>
          <a:bodyPr wrap="square" rtlCol="0">
            <a:spAutoFit/>
          </a:bodyPr>
          <a:lstStyle/>
          <a:p>
            <a:r>
              <a:rPr lang="en-US" dirty="0"/>
              <a:t>Has some massive jumps but takes too long</a:t>
            </a:r>
            <a:endParaRPr lang="en-GB" dirty="0"/>
          </a:p>
        </p:txBody>
      </p:sp>
    </p:spTree>
    <p:extLst>
      <p:ext uri="{BB962C8B-B14F-4D97-AF65-F5344CB8AC3E}">
        <p14:creationId xmlns:p14="http://schemas.microsoft.com/office/powerpoint/2010/main" val="130870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9C7E-01B5-4F48-8D91-396C90610B71}"/>
              </a:ext>
            </a:extLst>
          </p:cNvPr>
          <p:cNvSpPr>
            <a:spLocks noGrp="1"/>
          </p:cNvSpPr>
          <p:nvPr>
            <p:ph type="title"/>
          </p:nvPr>
        </p:nvSpPr>
        <p:spPr/>
        <p:txBody>
          <a:bodyPr/>
          <a:lstStyle/>
          <a:p>
            <a:r>
              <a:rPr lang="en-US" dirty="0"/>
              <a:t>More notes</a:t>
            </a:r>
            <a:endParaRPr lang="en-GB" dirty="0"/>
          </a:p>
        </p:txBody>
      </p:sp>
      <p:sp>
        <p:nvSpPr>
          <p:cNvPr id="3" name="Content Placeholder 2">
            <a:extLst>
              <a:ext uri="{FF2B5EF4-FFF2-40B4-BE49-F238E27FC236}">
                <a16:creationId xmlns:a16="http://schemas.microsoft.com/office/drawing/2014/main" id="{57248328-E6B6-41A6-9012-2443627AEE27}"/>
              </a:ext>
            </a:extLst>
          </p:cNvPr>
          <p:cNvSpPr>
            <a:spLocks noGrp="1"/>
          </p:cNvSpPr>
          <p:nvPr>
            <p:ph idx="1"/>
          </p:nvPr>
        </p:nvSpPr>
        <p:spPr/>
        <p:txBody>
          <a:bodyPr/>
          <a:lstStyle/>
          <a:p>
            <a:r>
              <a:rPr lang="en-US" dirty="0"/>
              <a:t>It seems that often when a model becomes more fit it increases over 2 or so generations. If I were to guess. It would seem that when a mutation happens that is fitter, it then crosses and results in a better child. Also as the fitness goes up, the smaller the increase increments seem to be.</a:t>
            </a:r>
            <a:endParaRPr lang="en-GB" dirty="0"/>
          </a:p>
        </p:txBody>
      </p:sp>
    </p:spTree>
    <p:extLst>
      <p:ext uri="{BB962C8B-B14F-4D97-AF65-F5344CB8AC3E}">
        <p14:creationId xmlns:p14="http://schemas.microsoft.com/office/powerpoint/2010/main" val="279803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A5279-4C45-48E0-A895-8D753791A94D}"/>
              </a:ext>
            </a:extLst>
          </p:cNvPr>
          <p:cNvSpPr>
            <a:spLocks noGrp="1"/>
          </p:cNvSpPr>
          <p:nvPr>
            <p:ph idx="1"/>
          </p:nvPr>
        </p:nvSpPr>
        <p:spPr>
          <a:xfrm>
            <a:off x="755073" y="4257964"/>
            <a:ext cx="4740563" cy="1847273"/>
          </a:xfrm>
        </p:spPr>
        <p:txBody>
          <a:bodyPr>
            <a:normAutofit/>
          </a:bodyPr>
          <a:lstStyle/>
          <a:p>
            <a:r>
              <a:rPr lang="en-US" sz="1200" dirty="0"/>
              <a:t>Mutation rate = 0.15</a:t>
            </a:r>
          </a:p>
          <a:p>
            <a:r>
              <a:rPr lang="en-US" sz="1200" dirty="0"/>
              <a:t>Looking at the median fitness. Normally converges so weird output</a:t>
            </a:r>
          </a:p>
          <a:p>
            <a:r>
              <a:rPr lang="en-US" sz="1200" dirty="0"/>
              <a:t>Everything else besides mutation rate is the same</a:t>
            </a:r>
            <a:endParaRPr lang="en-GB" sz="1200" dirty="0"/>
          </a:p>
        </p:txBody>
      </p:sp>
      <p:pic>
        <p:nvPicPr>
          <p:cNvPr id="2049" name="Picture 1">
            <a:extLst>
              <a:ext uri="{FF2B5EF4-FFF2-40B4-BE49-F238E27FC236}">
                <a16:creationId xmlns:a16="http://schemas.microsoft.com/office/drawing/2014/main" id="{40D02FA4-0719-4579-9125-A5D84545A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73" y="0"/>
            <a:ext cx="5544127" cy="415809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464044E8-0EA0-465E-8F65-3BEE330A83AD}"/>
              </a:ext>
            </a:extLst>
          </p:cNvPr>
          <p:cNvSpPr txBox="1">
            <a:spLocks/>
          </p:cNvSpPr>
          <p:nvPr/>
        </p:nvSpPr>
        <p:spPr>
          <a:xfrm>
            <a:off x="6458527" y="4336473"/>
            <a:ext cx="4740563" cy="1847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Mutation rate = 0.12</a:t>
            </a:r>
          </a:p>
          <a:p>
            <a:r>
              <a:rPr lang="en-US" sz="1200" dirty="0"/>
              <a:t>Looking at the median fitness. Normally converges so weird output</a:t>
            </a:r>
          </a:p>
          <a:p>
            <a:r>
              <a:rPr lang="en-US" sz="1200" dirty="0"/>
              <a:t>Everything else besides mutation rate is the same</a:t>
            </a:r>
            <a:endParaRPr lang="en-GB" sz="1200" dirty="0"/>
          </a:p>
        </p:txBody>
      </p:sp>
      <p:pic>
        <p:nvPicPr>
          <p:cNvPr id="6" name="Picture 2">
            <a:extLst>
              <a:ext uri="{FF2B5EF4-FFF2-40B4-BE49-F238E27FC236}">
                <a16:creationId xmlns:a16="http://schemas.microsoft.com/office/drawing/2014/main" id="{CBA33A7A-3F04-486C-BE99-B8FA4CFD7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527" y="287719"/>
            <a:ext cx="4440588" cy="33304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5B2C2C-7713-4281-BEA0-B0A8E3F4C726}"/>
              </a:ext>
            </a:extLst>
          </p:cNvPr>
          <p:cNvSpPr txBox="1"/>
          <p:nvPr/>
        </p:nvSpPr>
        <p:spPr>
          <a:xfrm>
            <a:off x="3783435" y="5486400"/>
            <a:ext cx="2675092" cy="369332"/>
          </a:xfrm>
          <a:prstGeom prst="rect">
            <a:avLst/>
          </a:prstGeom>
          <a:noFill/>
        </p:spPr>
        <p:txBody>
          <a:bodyPr wrap="square" rtlCol="0">
            <a:spAutoFit/>
          </a:bodyPr>
          <a:lstStyle/>
          <a:p>
            <a:r>
              <a:rPr lang="en-US" dirty="0"/>
              <a:t>Both failed</a:t>
            </a:r>
            <a:endParaRPr lang="en-GB" dirty="0"/>
          </a:p>
        </p:txBody>
      </p:sp>
    </p:spTree>
    <p:extLst>
      <p:ext uri="{BB962C8B-B14F-4D97-AF65-F5344CB8AC3E}">
        <p14:creationId xmlns:p14="http://schemas.microsoft.com/office/powerpoint/2010/main" val="646238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41C6-6CA4-4879-A3EF-3ED45CF2FA68}"/>
              </a:ext>
            </a:extLst>
          </p:cNvPr>
          <p:cNvSpPr>
            <a:spLocks noGrp="1"/>
          </p:cNvSpPr>
          <p:nvPr>
            <p:ph type="title"/>
          </p:nvPr>
        </p:nvSpPr>
        <p:spPr/>
        <p:txBody>
          <a:bodyPr/>
          <a:lstStyle/>
          <a:p>
            <a:r>
              <a:rPr lang="en-US" dirty="0"/>
              <a:t>Lets try some untrained models (initialized with random weights)</a:t>
            </a:r>
            <a:endParaRPr lang="en-GB" dirty="0"/>
          </a:p>
        </p:txBody>
      </p:sp>
      <p:sp>
        <p:nvSpPr>
          <p:cNvPr id="3" name="Content Placeholder 2">
            <a:extLst>
              <a:ext uri="{FF2B5EF4-FFF2-40B4-BE49-F238E27FC236}">
                <a16:creationId xmlns:a16="http://schemas.microsoft.com/office/drawing/2014/main" id="{FB6E7DD4-1B5B-427A-B837-E9EA90C365C0}"/>
              </a:ext>
            </a:extLst>
          </p:cNvPr>
          <p:cNvSpPr>
            <a:spLocks noGrp="1"/>
          </p:cNvSpPr>
          <p:nvPr>
            <p:ph idx="1"/>
          </p:nvPr>
        </p:nvSpPr>
        <p:spPr/>
        <p:txBody>
          <a:bodyPr/>
          <a:lstStyle/>
          <a:p>
            <a:r>
              <a:rPr lang="en-US" dirty="0"/>
              <a:t>0.3 mutation rate; 1% mutation amount</a:t>
            </a:r>
          </a:p>
          <a:p>
            <a:r>
              <a:rPr lang="en-US" dirty="0"/>
              <a:t>Weight range = [-200, 200]/1000</a:t>
            </a:r>
          </a:p>
          <a:p>
            <a:r>
              <a:rPr lang="en-US" dirty="0"/>
              <a:t>Bias range = [-50, 150] /1000</a:t>
            </a:r>
            <a:endParaRPr lang="en-GB" dirty="0"/>
          </a:p>
          <a:p>
            <a:endParaRPr lang="en-GB" dirty="0"/>
          </a:p>
        </p:txBody>
      </p:sp>
      <p:sp>
        <p:nvSpPr>
          <p:cNvPr id="4" name="TextBox 3">
            <a:extLst>
              <a:ext uri="{FF2B5EF4-FFF2-40B4-BE49-F238E27FC236}">
                <a16:creationId xmlns:a16="http://schemas.microsoft.com/office/drawing/2014/main" id="{0252FCE0-95A6-4CD2-AE16-165B55A96BD9}"/>
              </a:ext>
            </a:extLst>
          </p:cNvPr>
          <p:cNvSpPr txBox="1"/>
          <p:nvPr/>
        </p:nvSpPr>
        <p:spPr>
          <a:xfrm>
            <a:off x="971550" y="4311650"/>
            <a:ext cx="3152775" cy="646331"/>
          </a:xfrm>
          <a:prstGeom prst="rect">
            <a:avLst/>
          </a:prstGeom>
          <a:noFill/>
        </p:spPr>
        <p:txBody>
          <a:bodyPr wrap="square" rtlCol="0">
            <a:spAutoFit/>
          </a:bodyPr>
          <a:lstStyle/>
          <a:p>
            <a:r>
              <a:rPr lang="en-US" dirty="0"/>
              <a:t>Over a % increase  in just over 100 generations much better.</a:t>
            </a:r>
            <a:endParaRPr lang="en-GB" dirty="0"/>
          </a:p>
        </p:txBody>
      </p:sp>
      <p:pic>
        <p:nvPicPr>
          <p:cNvPr id="12290" name="Picture 2">
            <a:extLst>
              <a:ext uri="{FF2B5EF4-FFF2-40B4-BE49-F238E27FC236}">
                <a16:creationId xmlns:a16="http://schemas.microsoft.com/office/drawing/2014/main" id="{9C546893-E6C9-441F-9B33-14FE0F93F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25663"/>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7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875E-9F27-473C-86CC-82BBDE74D42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A2CF1D9-8836-45AA-BA2D-82DA9634D023}"/>
              </a:ext>
            </a:extLst>
          </p:cNvPr>
          <p:cNvSpPr>
            <a:spLocks noGrp="1"/>
          </p:cNvSpPr>
          <p:nvPr>
            <p:ph idx="1"/>
          </p:nvPr>
        </p:nvSpPr>
        <p:spPr/>
        <p:txBody>
          <a:bodyPr/>
          <a:lstStyle/>
          <a:p>
            <a:r>
              <a:rPr lang="en-US" dirty="0"/>
              <a:t>0.5 mutation rate; 1% mutation amount</a:t>
            </a:r>
          </a:p>
          <a:p>
            <a:r>
              <a:rPr lang="en-US" dirty="0"/>
              <a:t>Weight range = [-200, 200]/1000</a:t>
            </a:r>
          </a:p>
          <a:p>
            <a:r>
              <a:rPr lang="en-US" dirty="0"/>
              <a:t>Bias range = [-50, 150] /1000</a:t>
            </a:r>
            <a:endParaRPr lang="en-GB" dirty="0"/>
          </a:p>
          <a:p>
            <a:endParaRPr lang="en-GB" dirty="0"/>
          </a:p>
        </p:txBody>
      </p:sp>
      <p:pic>
        <p:nvPicPr>
          <p:cNvPr id="13313" name="Picture 1">
            <a:extLst>
              <a:ext uri="{FF2B5EF4-FFF2-40B4-BE49-F238E27FC236}">
                <a16:creationId xmlns:a16="http://schemas.microsoft.com/office/drawing/2014/main" id="{26CF4D75-B47E-45CF-A34B-549A42653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275" y="2311400"/>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58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875E-9F27-473C-86CC-82BBDE74D42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A2CF1D9-8836-45AA-BA2D-82DA9634D023}"/>
              </a:ext>
            </a:extLst>
          </p:cNvPr>
          <p:cNvSpPr>
            <a:spLocks noGrp="1"/>
          </p:cNvSpPr>
          <p:nvPr>
            <p:ph idx="1"/>
          </p:nvPr>
        </p:nvSpPr>
        <p:spPr/>
        <p:txBody>
          <a:bodyPr/>
          <a:lstStyle/>
          <a:p>
            <a:r>
              <a:rPr lang="en-US" dirty="0"/>
              <a:t>0.15 mutation rate; 1% mutation amount</a:t>
            </a:r>
          </a:p>
          <a:p>
            <a:r>
              <a:rPr lang="en-US" dirty="0"/>
              <a:t>Weight range = [-200, 200]/1000</a:t>
            </a:r>
          </a:p>
          <a:p>
            <a:r>
              <a:rPr lang="en-US" dirty="0"/>
              <a:t>Bias range = [-50, 150] /1000</a:t>
            </a:r>
            <a:endParaRPr lang="en-GB" dirty="0"/>
          </a:p>
          <a:p>
            <a:endParaRPr lang="en-GB" dirty="0"/>
          </a:p>
        </p:txBody>
      </p:sp>
      <p:pic>
        <p:nvPicPr>
          <p:cNvPr id="14337" name="Picture 1">
            <a:extLst>
              <a:ext uri="{FF2B5EF4-FFF2-40B4-BE49-F238E27FC236}">
                <a16:creationId xmlns:a16="http://schemas.microsoft.com/office/drawing/2014/main" id="{C2465831-E91C-4250-8454-B389029E1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311400"/>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DB3C-C706-4563-96FE-847FE51A75A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F04A55EF-BCBF-4420-88C0-BD673C409857}"/>
              </a:ext>
            </a:extLst>
          </p:cNvPr>
          <p:cNvSpPr>
            <a:spLocks noGrp="1"/>
          </p:cNvSpPr>
          <p:nvPr>
            <p:ph idx="1"/>
          </p:nvPr>
        </p:nvSpPr>
        <p:spPr/>
        <p:txBody>
          <a:bodyPr/>
          <a:lstStyle/>
          <a:p>
            <a:r>
              <a:rPr lang="en-US" dirty="0"/>
              <a:t>Parents 1:3</a:t>
            </a:r>
            <a:br>
              <a:rPr lang="en-US" dirty="0"/>
            </a:br>
            <a:r>
              <a:rPr lang="en-US" dirty="0"/>
              <a:t>child 4:10</a:t>
            </a:r>
          </a:p>
          <a:p>
            <a:r>
              <a:rPr lang="en-US" dirty="0"/>
              <a:t>Mut rate 0.15</a:t>
            </a:r>
          </a:p>
          <a:p>
            <a:r>
              <a:rPr lang="en-US" dirty="0"/>
              <a:t>Mut amount: 1%</a:t>
            </a:r>
            <a:endParaRPr lang="en-GB" dirty="0"/>
          </a:p>
        </p:txBody>
      </p:sp>
      <p:pic>
        <p:nvPicPr>
          <p:cNvPr id="15361" name="Picture 1">
            <a:extLst>
              <a:ext uri="{FF2B5EF4-FFF2-40B4-BE49-F238E27FC236}">
                <a16:creationId xmlns:a16="http://schemas.microsoft.com/office/drawing/2014/main" id="{C496E918-30A4-4F5B-81CB-B08A49CDF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90688"/>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483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EE2B-CF57-4958-BF2A-DD8BD8D1DDF5}"/>
              </a:ext>
            </a:extLst>
          </p:cNvPr>
          <p:cNvSpPr>
            <a:spLocks noGrp="1"/>
          </p:cNvSpPr>
          <p:nvPr>
            <p:ph type="title"/>
          </p:nvPr>
        </p:nvSpPr>
        <p:spPr/>
        <p:txBody>
          <a:bodyPr/>
          <a:lstStyle/>
          <a:p>
            <a:r>
              <a:rPr lang="en-US" dirty="0"/>
              <a:t>Trying 4 parents and randomly choosing 3 of them during crossover hopefully no errors….</a:t>
            </a:r>
            <a:endParaRPr lang="en-GB" dirty="0"/>
          </a:p>
        </p:txBody>
      </p:sp>
      <p:sp>
        <p:nvSpPr>
          <p:cNvPr id="3" name="Content Placeholder 2">
            <a:extLst>
              <a:ext uri="{FF2B5EF4-FFF2-40B4-BE49-F238E27FC236}">
                <a16:creationId xmlns:a16="http://schemas.microsoft.com/office/drawing/2014/main" id="{80819C17-7E59-4CEC-A9AC-0C9C7CCB971B}"/>
              </a:ext>
            </a:extLst>
          </p:cNvPr>
          <p:cNvSpPr>
            <a:spLocks noGrp="1"/>
          </p:cNvSpPr>
          <p:nvPr>
            <p:ph idx="1"/>
          </p:nvPr>
        </p:nvSpPr>
        <p:spPr/>
        <p:txBody>
          <a:bodyPr>
            <a:normAutofit lnSpcReduction="10000"/>
          </a:bodyPr>
          <a:lstStyle/>
          <a:p>
            <a:r>
              <a:rPr lang="en-US" dirty="0"/>
              <a:t>Also trying with 10 models with 5 epochs so hopefully super high accuracy</a:t>
            </a:r>
          </a:p>
          <a:p>
            <a:r>
              <a:rPr lang="en-US" dirty="0"/>
              <a:t>An  idea to improve the algorithm is to not use accuracy and use the loss that is already calculated? So use the genetic </a:t>
            </a:r>
            <a:r>
              <a:rPr lang="en-US" dirty="0" err="1"/>
              <a:t>algorhmn</a:t>
            </a:r>
            <a:r>
              <a:rPr lang="en-US" dirty="0"/>
              <a:t> in training could be quite cool</a:t>
            </a:r>
          </a:p>
          <a:p>
            <a:endParaRPr lang="en-US" dirty="0"/>
          </a:p>
          <a:p>
            <a:r>
              <a:rPr lang="en-US" dirty="0"/>
              <a:t>Okay so I tried with 4 parents, but it didn’t result in much. So reverted back to 2 parents</a:t>
            </a:r>
          </a:p>
          <a:p>
            <a:r>
              <a:rPr lang="en-US" dirty="0"/>
              <a:t>Result of 2 parents next slide. Mutation rate 0.15; 1% mutation amount;</a:t>
            </a:r>
            <a:endParaRPr lang="en-GB" dirty="0"/>
          </a:p>
        </p:txBody>
      </p:sp>
    </p:spTree>
    <p:extLst>
      <p:ext uri="{BB962C8B-B14F-4D97-AF65-F5344CB8AC3E}">
        <p14:creationId xmlns:p14="http://schemas.microsoft.com/office/powerpoint/2010/main" val="2947632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05AB-0D0D-40DA-9BD5-32279358F400}"/>
              </a:ext>
            </a:extLst>
          </p:cNvPr>
          <p:cNvSpPr>
            <a:spLocks noGrp="1"/>
          </p:cNvSpPr>
          <p:nvPr>
            <p:ph type="title"/>
          </p:nvPr>
        </p:nvSpPr>
        <p:spPr/>
        <p:txBody>
          <a:bodyPr/>
          <a:lstStyle/>
          <a:p>
            <a:endParaRPr lang="en-GB"/>
          </a:p>
        </p:txBody>
      </p:sp>
      <p:pic>
        <p:nvPicPr>
          <p:cNvPr id="16385" name="Picture 1">
            <a:extLst>
              <a:ext uri="{FF2B5EF4-FFF2-40B4-BE49-F238E27FC236}">
                <a16:creationId xmlns:a16="http://schemas.microsoft.com/office/drawing/2014/main" id="{03E6F70B-B168-498C-AB4D-793E5622D6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2001044"/>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738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094D-5713-4FFB-9255-D8B5E3DC754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AFE4D01-9AA2-4679-8F04-8BAB2EFC0B5C}"/>
              </a:ext>
            </a:extLst>
          </p:cNvPr>
          <p:cNvSpPr>
            <a:spLocks noGrp="1"/>
          </p:cNvSpPr>
          <p:nvPr>
            <p:ph idx="1"/>
          </p:nvPr>
        </p:nvSpPr>
        <p:spPr/>
        <p:txBody>
          <a:bodyPr/>
          <a:lstStyle/>
          <a:p>
            <a:r>
              <a:rPr lang="en-US" dirty="0"/>
              <a:t>Changed it to 3 parents. The </a:t>
            </a:r>
            <a:r>
              <a:rPr lang="en-US" dirty="0" err="1"/>
              <a:t>nchange</a:t>
            </a:r>
            <a:r>
              <a:rPr lang="en-US" dirty="0"/>
              <a:t> the first line in child for loop from </a:t>
            </a:r>
            <a:r>
              <a:rPr lang="en-US" dirty="0" err="1"/>
              <a:t>evoSandBox</a:t>
            </a:r>
            <a:r>
              <a:rPr lang="en-US" dirty="0"/>
              <a:t>(1, hyperparameter) </a:t>
            </a:r>
            <a:r>
              <a:rPr lang="en-US" dirty="0">
                <a:sym typeface="Wingdings" panose="05000000000000000000" pitchFamily="2" charset="2"/>
              </a:rPr>
              <a:t> </a:t>
            </a:r>
            <a:r>
              <a:rPr lang="en-US" dirty="0" err="1">
                <a:sym typeface="Wingdings" panose="05000000000000000000" pitchFamily="2" charset="2"/>
              </a:rPr>
              <a:t>evoSandBox</a:t>
            </a:r>
            <a:r>
              <a:rPr lang="en-US" dirty="0">
                <a:sym typeface="Wingdings" panose="05000000000000000000" pitchFamily="2" charset="2"/>
              </a:rPr>
              <a:t>(3, hyperparameter) </a:t>
            </a:r>
          </a:p>
          <a:p>
            <a:r>
              <a:rPr lang="en-US" dirty="0">
                <a:sym typeface="Wingdings" panose="05000000000000000000" pitchFamily="2" charset="2"/>
              </a:rPr>
              <a:t>Lets see the result of that</a:t>
            </a:r>
            <a:endParaRPr lang="en-GB" dirty="0"/>
          </a:p>
        </p:txBody>
      </p:sp>
    </p:spTree>
    <p:extLst>
      <p:ext uri="{BB962C8B-B14F-4D97-AF65-F5344CB8AC3E}">
        <p14:creationId xmlns:p14="http://schemas.microsoft.com/office/powerpoint/2010/main" val="486160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6AC-7F56-4265-AD47-EBE274CC179C}"/>
              </a:ext>
            </a:extLst>
          </p:cNvPr>
          <p:cNvSpPr>
            <a:spLocks noGrp="1"/>
          </p:cNvSpPr>
          <p:nvPr>
            <p:ph type="title"/>
          </p:nvPr>
        </p:nvSpPr>
        <p:spPr/>
        <p:txBody>
          <a:bodyPr>
            <a:normAutofit fontScale="90000"/>
          </a:bodyPr>
          <a:lstStyle/>
          <a:p>
            <a:r>
              <a:rPr lang="en-US" dirty="0"/>
              <a:t>Literally the same as the last one but got lucky with how many generations it took to get there</a:t>
            </a:r>
            <a:endParaRPr lang="en-GB" dirty="0"/>
          </a:p>
        </p:txBody>
      </p:sp>
      <p:sp>
        <p:nvSpPr>
          <p:cNvPr id="4" name="Content Placeholder 3">
            <a:extLst>
              <a:ext uri="{FF2B5EF4-FFF2-40B4-BE49-F238E27FC236}">
                <a16:creationId xmlns:a16="http://schemas.microsoft.com/office/drawing/2014/main" id="{4528CB16-E242-4682-A61C-2354B0F7A008}"/>
              </a:ext>
            </a:extLst>
          </p:cNvPr>
          <p:cNvSpPr>
            <a:spLocks noGrp="1"/>
          </p:cNvSpPr>
          <p:nvPr>
            <p:ph idx="1"/>
          </p:nvPr>
        </p:nvSpPr>
        <p:spPr/>
        <p:txBody>
          <a:bodyPr/>
          <a:lstStyle/>
          <a:p>
            <a:endParaRPr lang="en-GB"/>
          </a:p>
        </p:txBody>
      </p:sp>
      <p:pic>
        <p:nvPicPr>
          <p:cNvPr id="17410" name="Picture 2">
            <a:extLst>
              <a:ext uri="{FF2B5EF4-FFF2-40B4-BE49-F238E27FC236}">
                <a16:creationId xmlns:a16="http://schemas.microsoft.com/office/drawing/2014/main" id="{09F30283-35E7-44E1-9A3C-CDB7D8E57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01044"/>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74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C196-1A8B-476C-9762-6F3795385FA4}"/>
              </a:ext>
            </a:extLst>
          </p:cNvPr>
          <p:cNvSpPr>
            <a:spLocks noGrp="1"/>
          </p:cNvSpPr>
          <p:nvPr>
            <p:ph type="title"/>
          </p:nvPr>
        </p:nvSpPr>
        <p:spPr/>
        <p:txBody>
          <a:bodyPr/>
          <a:lstStyle/>
          <a:p>
            <a:r>
              <a:rPr lang="en-US" dirty="0"/>
              <a:t>Trying 100 untrained models</a:t>
            </a:r>
            <a:endParaRPr lang="en-GB" dirty="0"/>
          </a:p>
        </p:txBody>
      </p:sp>
      <p:sp>
        <p:nvSpPr>
          <p:cNvPr id="3" name="Content Placeholder 2">
            <a:extLst>
              <a:ext uri="{FF2B5EF4-FFF2-40B4-BE49-F238E27FC236}">
                <a16:creationId xmlns:a16="http://schemas.microsoft.com/office/drawing/2014/main" id="{48E9AA8E-0A87-4A6B-BE0A-321D563C458D}"/>
              </a:ext>
            </a:extLst>
          </p:cNvPr>
          <p:cNvSpPr>
            <a:spLocks noGrp="1"/>
          </p:cNvSpPr>
          <p:nvPr>
            <p:ph idx="1"/>
          </p:nvPr>
        </p:nvSpPr>
        <p:spPr>
          <a:xfrm>
            <a:off x="904875" y="1920875"/>
            <a:ext cx="10515600" cy="4351338"/>
          </a:xfrm>
        </p:spPr>
        <p:txBody>
          <a:bodyPr/>
          <a:lstStyle/>
          <a:p>
            <a:r>
              <a:rPr lang="en-US" dirty="0"/>
              <a:t>Takes </a:t>
            </a:r>
            <a:r>
              <a:rPr lang="en-US" dirty="0" err="1"/>
              <a:t>suuuuper</a:t>
            </a:r>
            <a:r>
              <a:rPr lang="en-US" dirty="0"/>
              <a:t> long.</a:t>
            </a:r>
          </a:p>
          <a:p>
            <a:r>
              <a:rPr lang="en-US" dirty="0"/>
              <a:t>But gets just under 1% in just over 20 generations. But taking too long so I stopped:</a:t>
            </a:r>
            <a:endParaRPr lang="en-GB" dirty="0"/>
          </a:p>
        </p:txBody>
      </p:sp>
      <p:pic>
        <p:nvPicPr>
          <p:cNvPr id="18433" name="Picture 1">
            <a:extLst>
              <a:ext uri="{FF2B5EF4-FFF2-40B4-BE49-F238E27FC236}">
                <a16:creationId xmlns:a16="http://schemas.microsoft.com/office/drawing/2014/main" id="{5F0E3D7F-60CC-4B16-8336-9540E7D59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333375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35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DF03-69FD-4696-A842-FFDCB4178CE1}"/>
              </a:ext>
            </a:extLst>
          </p:cNvPr>
          <p:cNvSpPr>
            <a:spLocks noGrp="1"/>
          </p:cNvSpPr>
          <p:nvPr>
            <p:ph type="title"/>
          </p:nvPr>
        </p:nvSpPr>
        <p:spPr/>
        <p:txBody>
          <a:bodyPr/>
          <a:lstStyle/>
          <a:p>
            <a:r>
              <a:rPr lang="en-US" dirty="0"/>
              <a:t>Lets try like 5 untrained models. Far more generations but took much less time</a:t>
            </a:r>
            <a:endParaRPr lang="en-GB" dirty="0"/>
          </a:p>
        </p:txBody>
      </p:sp>
      <p:pic>
        <p:nvPicPr>
          <p:cNvPr id="19457" name="Picture 1">
            <a:extLst>
              <a:ext uri="{FF2B5EF4-FFF2-40B4-BE49-F238E27FC236}">
                <a16:creationId xmlns:a16="http://schemas.microsoft.com/office/drawing/2014/main" id="{4D4899C9-36C6-4BAA-9781-C253BE11F4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4875" y="2247900"/>
            <a:ext cx="4166659" cy="312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3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DDEE-9F6C-4455-9135-987E6AE17E1D}"/>
              </a:ext>
            </a:extLst>
          </p:cNvPr>
          <p:cNvSpPr>
            <a:spLocks noGrp="1"/>
          </p:cNvSpPr>
          <p:nvPr>
            <p:ph type="title"/>
          </p:nvPr>
        </p:nvSpPr>
        <p:spPr/>
        <p:txBody>
          <a:bodyPr/>
          <a:lstStyle/>
          <a:p>
            <a:r>
              <a:rPr lang="en-US" dirty="0"/>
              <a:t>Can try to mess with amount mutated</a:t>
            </a:r>
            <a:endParaRPr lang="en-GB" dirty="0"/>
          </a:p>
        </p:txBody>
      </p:sp>
      <p:sp>
        <p:nvSpPr>
          <p:cNvPr id="4" name="TextBox 3">
            <a:extLst>
              <a:ext uri="{FF2B5EF4-FFF2-40B4-BE49-F238E27FC236}">
                <a16:creationId xmlns:a16="http://schemas.microsoft.com/office/drawing/2014/main" id="{D5B767DA-3B07-489E-9542-3006F6B21121}"/>
              </a:ext>
            </a:extLst>
          </p:cNvPr>
          <p:cNvSpPr txBox="1"/>
          <p:nvPr/>
        </p:nvSpPr>
        <p:spPr>
          <a:xfrm>
            <a:off x="332509" y="4461163"/>
            <a:ext cx="1856509" cy="1754326"/>
          </a:xfrm>
          <a:prstGeom prst="rect">
            <a:avLst/>
          </a:prstGeom>
          <a:noFill/>
        </p:spPr>
        <p:txBody>
          <a:bodyPr wrap="square" rtlCol="0">
            <a:spAutoFit/>
          </a:bodyPr>
          <a:lstStyle/>
          <a:p>
            <a:r>
              <a:rPr lang="en-US" sz="1200" dirty="0"/>
              <a:t>Mutation rate = 0.11</a:t>
            </a:r>
          </a:p>
          <a:p>
            <a:r>
              <a:rPr lang="en-US" sz="1200" dirty="0"/>
              <a:t>Amount muted = 20%</a:t>
            </a:r>
          </a:p>
          <a:p>
            <a:r>
              <a:rPr lang="en-US" sz="1200" dirty="0"/>
              <a:t>100 generations</a:t>
            </a:r>
          </a:p>
          <a:p>
            <a:r>
              <a:rPr lang="en-US" sz="1200" dirty="0"/>
              <a:t>2 parents</a:t>
            </a:r>
          </a:p>
          <a:p>
            <a:r>
              <a:rPr lang="en-US" sz="1200" dirty="0"/>
              <a:t>Much better !!!</a:t>
            </a:r>
          </a:p>
          <a:p>
            <a:r>
              <a:rPr lang="en-US" sz="1200" dirty="0"/>
              <a:t>Looks like amount muted makes a big difference (maybe we make this dynamic?)</a:t>
            </a:r>
            <a:endParaRPr lang="en-GB" sz="1200" dirty="0"/>
          </a:p>
        </p:txBody>
      </p:sp>
      <p:pic>
        <p:nvPicPr>
          <p:cNvPr id="3073" name="Picture 1">
            <a:extLst>
              <a:ext uri="{FF2B5EF4-FFF2-40B4-BE49-F238E27FC236}">
                <a16:creationId xmlns:a16="http://schemas.microsoft.com/office/drawing/2014/main" id="{04C20E22-1826-4D00-B8E9-03002D5D3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91" y="1627390"/>
            <a:ext cx="3099609" cy="23247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03DDE4-D0E1-437E-ABA4-4462A91A8CE6}"/>
              </a:ext>
            </a:extLst>
          </p:cNvPr>
          <p:cNvSpPr txBox="1"/>
          <p:nvPr/>
        </p:nvSpPr>
        <p:spPr>
          <a:xfrm>
            <a:off x="4406687" y="4673766"/>
            <a:ext cx="1736437" cy="1015663"/>
          </a:xfrm>
          <a:prstGeom prst="rect">
            <a:avLst/>
          </a:prstGeom>
          <a:noFill/>
        </p:spPr>
        <p:txBody>
          <a:bodyPr wrap="square" rtlCol="0">
            <a:spAutoFit/>
          </a:bodyPr>
          <a:lstStyle/>
          <a:p>
            <a:r>
              <a:rPr lang="en-US" sz="1200" dirty="0"/>
              <a:t>Mutation rate = 0.11</a:t>
            </a:r>
          </a:p>
          <a:p>
            <a:r>
              <a:rPr lang="en-US" sz="1200" dirty="0"/>
              <a:t>Amount muted = 30%</a:t>
            </a:r>
          </a:p>
          <a:p>
            <a:r>
              <a:rPr lang="en-US" sz="1200" dirty="0"/>
              <a:t>100 generations</a:t>
            </a:r>
          </a:p>
          <a:p>
            <a:r>
              <a:rPr lang="en-US" sz="1200" dirty="0"/>
              <a:t>2 parents</a:t>
            </a:r>
          </a:p>
          <a:p>
            <a:endParaRPr lang="en-US" sz="1200" dirty="0"/>
          </a:p>
        </p:txBody>
      </p:sp>
      <p:sp>
        <p:nvSpPr>
          <p:cNvPr id="8" name="TextBox 7">
            <a:extLst>
              <a:ext uri="{FF2B5EF4-FFF2-40B4-BE49-F238E27FC236}">
                <a16:creationId xmlns:a16="http://schemas.microsoft.com/office/drawing/2014/main" id="{B74BCBCE-2C3F-495B-8F38-8275FCD1AC4A}"/>
              </a:ext>
            </a:extLst>
          </p:cNvPr>
          <p:cNvSpPr txBox="1"/>
          <p:nvPr/>
        </p:nvSpPr>
        <p:spPr>
          <a:xfrm>
            <a:off x="6452541" y="5477212"/>
            <a:ext cx="1736437" cy="1015663"/>
          </a:xfrm>
          <a:prstGeom prst="rect">
            <a:avLst/>
          </a:prstGeom>
          <a:noFill/>
        </p:spPr>
        <p:txBody>
          <a:bodyPr wrap="square" rtlCol="0">
            <a:spAutoFit/>
          </a:bodyPr>
          <a:lstStyle/>
          <a:p>
            <a:r>
              <a:rPr lang="en-US" sz="1200" dirty="0">
                <a:solidFill>
                  <a:srgbClr val="FF0000"/>
                </a:solidFill>
              </a:rPr>
              <a:t>Mutation rate = 0.11</a:t>
            </a:r>
          </a:p>
          <a:p>
            <a:r>
              <a:rPr lang="en-US" sz="1200" dirty="0">
                <a:solidFill>
                  <a:srgbClr val="FF0000"/>
                </a:solidFill>
              </a:rPr>
              <a:t>Amount muted = 50%</a:t>
            </a:r>
          </a:p>
          <a:p>
            <a:r>
              <a:rPr lang="en-US" sz="1200" dirty="0">
                <a:solidFill>
                  <a:srgbClr val="FF0000"/>
                </a:solidFill>
              </a:rPr>
              <a:t>100 generations</a:t>
            </a:r>
          </a:p>
          <a:p>
            <a:r>
              <a:rPr lang="en-US" sz="1200" dirty="0">
                <a:solidFill>
                  <a:srgbClr val="FF0000"/>
                </a:solidFill>
              </a:rPr>
              <a:t>2 parents</a:t>
            </a:r>
          </a:p>
          <a:p>
            <a:r>
              <a:rPr lang="en-US" sz="1200" dirty="0">
                <a:solidFill>
                  <a:srgbClr val="FF0000"/>
                </a:solidFill>
              </a:rPr>
              <a:t>Was </a:t>
            </a:r>
            <a:r>
              <a:rPr lang="en-US" sz="1200" dirty="0" err="1">
                <a:solidFill>
                  <a:srgbClr val="FF0000"/>
                </a:solidFill>
              </a:rPr>
              <a:t>wayyy</a:t>
            </a:r>
            <a:r>
              <a:rPr lang="en-US" sz="1200" dirty="0">
                <a:solidFill>
                  <a:srgbClr val="FF0000"/>
                </a:solidFill>
              </a:rPr>
              <a:t> to slow</a:t>
            </a:r>
          </a:p>
        </p:txBody>
      </p:sp>
      <p:pic>
        <p:nvPicPr>
          <p:cNvPr id="3075" name="Picture 3">
            <a:extLst>
              <a:ext uri="{FF2B5EF4-FFF2-40B4-BE49-F238E27FC236}">
                <a16:creationId xmlns:a16="http://schemas.microsoft.com/office/drawing/2014/main" id="{9105FB0E-EAA8-4592-8773-6860AA6A8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782" y="1690688"/>
            <a:ext cx="2873952" cy="21554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6A010CA-8C9F-4382-B540-76D2DD6236F7}"/>
              </a:ext>
            </a:extLst>
          </p:cNvPr>
          <p:cNvSpPr txBox="1"/>
          <p:nvPr/>
        </p:nvSpPr>
        <p:spPr>
          <a:xfrm>
            <a:off x="8040519" y="4507329"/>
            <a:ext cx="1736437" cy="1015663"/>
          </a:xfrm>
          <a:prstGeom prst="rect">
            <a:avLst/>
          </a:prstGeom>
          <a:noFill/>
        </p:spPr>
        <p:txBody>
          <a:bodyPr wrap="square" rtlCol="0">
            <a:spAutoFit/>
          </a:bodyPr>
          <a:lstStyle/>
          <a:p>
            <a:r>
              <a:rPr lang="en-US" sz="1200" dirty="0"/>
              <a:t>Mutation rate = 0.11</a:t>
            </a:r>
          </a:p>
          <a:p>
            <a:r>
              <a:rPr lang="en-US" sz="1200" dirty="0"/>
              <a:t>Amount muted = 10%</a:t>
            </a:r>
          </a:p>
          <a:p>
            <a:r>
              <a:rPr lang="en-US" sz="1200" dirty="0"/>
              <a:t>100 generations</a:t>
            </a:r>
          </a:p>
          <a:p>
            <a:r>
              <a:rPr lang="en-US" sz="1200" dirty="0"/>
              <a:t>2 parents</a:t>
            </a:r>
          </a:p>
          <a:p>
            <a:r>
              <a:rPr lang="en-US" sz="1200" dirty="0"/>
              <a:t>Seems this one has won</a:t>
            </a:r>
          </a:p>
        </p:txBody>
      </p:sp>
      <p:pic>
        <p:nvPicPr>
          <p:cNvPr id="3076" name="Picture 4">
            <a:extLst>
              <a:ext uri="{FF2B5EF4-FFF2-40B4-BE49-F238E27FC236}">
                <a16:creationId xmlns:a16="http://schemas.microsoft.com/office/drawing/2014/main" id="{D3E0FFF3-F2EF-4CAA-8CAE-DA8862527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874" y="1690688"/>
            <a:ext cx="2872056" cy="215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56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39D3-E767-4168-ADB9-BF568F91910B}"/>
              </a:ext>
            </a:extLst>
          </p:cNvPr>
          <p:cNvSpPr>
            <a:spLocks noGrp="1"/>
          </p:cNvSpPr>
          <p:nvPr>
            <p:ph type="title"/>
          </p:nvPr>
        </p:nvSpPr>
        <p:spPr/>
        <p:txBody>
          <a:bodyPr/>
          <a:lstStyle/>
          <a:p>
            <a:r>
              <a:rPr lang="en-US" dirty="0"/>
              <a:t>5 trained models (3 epochs)</a:t>
            </a:r>
            <a:endParaRPr lang="en-GB" dirty="0"/>
          </a:p>
        </p:txBody>
      </p:sp>
      <p:sp>
        <p:nvSpPr>
          <p:cNvPr id="3" name="Content Placeholder 2">
            <a:extLst>
              <a:ext uri="{FF2B5EF4-FFF2-40B4-BE49-F238E27FC236}">
                <a16:creationId xmlns:a16="http://schemas.microsoft.com/office/drawing/2014/main" id="{9BAFA14C-75D2-4FE7-915C-4BFA424D12ED}"/>
              </a:ext>
            </a:extLst>
          </p:cNvPr>
          <p:cNvSpPr>
            <a:spLocks noGrp="1"/>
          </p:cNvSpPr>
          <p:nvPr>
            <p:ph idx="1"/>
          </p:nvPr>
        </p:nvSpPr>
        <p:spPr/>
        <p:txBody>
          <a:bodyPr/>
          <a:lstStyle/>
          <a:p>
            <a:r>
              <a:rPr lang="en-US" dirty="0"/>
              <a:t>Lets see what results we get.  </a:t>
            </a:r>
            <a:r>
              <a:rPr lang="en-US" dirty="0" err="1"/>
              <a:t>mAmount</a:t>
            </a:r>
            <a:r>
              <a:rPr lang="en-US" dirty="0"/>
              <a:t>: 1%; rate: 0.15 same weight and bias range.</a:t>
            </a:r>
          </a:p>
          <a:p>
            <a:r>
              <a:rPr lang="en-US" dirty="0"/>
              <a:t>Doesn’t seem to increase… need more models I guess</a:t>
            </a:r>
          </a:p>
          <a:p>
            <a:endParaRPr lang="en-GB" dirty="0"/>
          </a:p>
        </p:txBody>
      </p:sp>
      <p:pic>
        <p:nvPicPr>
          <p:cNvPr id="20481" name="Picture 1">
            <a:extLst>
              <a:ext uri="{FF2B5EF4-FFF2-40B4-BE49-F238E27FC236}">
                <a16:creationId xmlns:a16="http://schemas.microsoft.com/office/drawing/2014/main" id="{E2DE5E91-039E-45D7-9B2D-4F9467777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3397250"/>
            <a:ext cx="38862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44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6BC6-AB5B-40E0-ABAA-CBA49CC117E7}"/>
              </a:ext>
            </a:extLst>
          </p:cNvPr>
          <p:cNvSpPr>
            <a:spLocks noGrp="1"/>
          </p:cNvSpPr>
          <p:nvPr>
            <p:ph type="title"/>
          </p:nvPr>
        </p:nvSpPr>
        <p:spPr/>
        <p:txBody>
          <a:bodyPr/>
          <a:lstStyle/>
          <a:p>
            <a:r>
              <a:rPr lang="en-US" dirty="0"/>
              <a:t>To end off</a:t>
            </a:r>
            <a:endParaRPr lang="en-GB" dirty="0"/>
          </a:p>
        </p:txBody>
      </p:sp>
      <p:sp>
        <p:nvSpPr>
          <p:cNvPr id="3" name="Content Placeholder 2">
            <a:extLst>
              <a:ext uri="{FF2B5EF4-FFF2-40B4-BE49-F238E27FC236}">
                <a16:creationId xmlns:a16="http://schemas.microsoft.com/office/drawing/2014/main" id="{53AB59A0-74E9-42D4-BE32-652A116AD937}"/>
              </a:ext>
            </a:extLst>
          </p:cNvPr>
          <p:cNvSpPr>
            <a:spLocks noGrp="1"/>
          </p:cNvSpPr>
          <p:nvPr>
            <p:ph idx="1"/>
          </p:nvPr>
        </p:nvSpPr>
        <p:spPr/>
        <p:txBody>
          <a:bodyPr/>
          <a:lstStyle/>
          <a:p>
            <a:r>
              <a:rPr lang="en-US" dirty="0"/>
              <a:t>Most consistent: parents =1:2</a:t>
            </a:r>
          </a:p>
          <a:p>
            <a:r>
              <a:rPr lang="en-US" dirty="0"/>
              <a:t>Child: 3:matrixnumber</a:t>
            </a:r>
          </a:p>
          <a:p>
            <a:r>
              <a:rPr lang="en-US" dirty="0"/>
              <a:t>First child is the same as best performing and then is crossed (as to not go index out of bounds), </a:t>
            </a:r>
            <a:r>
              <a:rPr lang="en-US" dirty="0" err="1"/>
              <a:t>wheeloffortune</a:t>
            </a:r>
            <a:r>
              <a:rPr lang="en-US" dirty="0"/>
              <a:t> has </a:t>
            </a:r>
            <a:r>
              <a:rPr lang="en-US" dirty="0" err="1"/>
              <a:t>cosists</a:t>
            </a:r>
            <a:r>
              <a:rPr lang="en-US" dirty="0"/>
              <a:t> of 3 models</a:t>
            </a:r>
          </a:p>
          <a:p>
            <a:endParaRPr lang="en-GB" dirty="0"/>
          </a:p>
        </p:txBody>
      </p:sp>
    </p:spTree>
    <p:extLst>
      <p:ext uri="{BB962C8B-B14F-4D97-AF65-F5344CB8AC3E}">
        <p14:creationId xmlns:p14="http://schemas.microsoft.com/office/powerpoint/2010/main" val="3681461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7302-692A-42F9-9710-59A32C99C7A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F5C320E-BB43-4EB6-BA4D-ACDAD8C2B65B}"/>
              </a:ext>
            </a:extLst>
          </p:cNvPr>
          <p:cNvSpPr>
            <a:spLocks noGrp="1"/>
          </p:cNvSpPr>
          <p:nvPr>
            <p:ph idx="1"/>
          </p:nvPr>
        </p:nvSpPr>
        <p:spPr/>
        <p:txBody>
          <a:bodyPr/>
          <a:lstStyle/>
          <a:p>
            <a:r>
              <a:rPr lang="en-US" dirty="0"/>
              <a:t>Last thing I tried was making it 2 values (not taking the child which is the same as the first parent). That seems to be working as well. But yeah none of them get very high percentages but it I believe we have created the genetic </a:t>
            </a:r>
            <a:r>
              <a:rPr lang="en-US" dirty="0" err="1"/>
              <a:t>algorthmn</a:t>
            </a:r>
            <a:r>
              <a:rPr lang="en-US" dirty="0"/>
              <a:t> to improve weights (albeit slightly </a:t>
            </a:r>
            <a:r>
              <a:rPr lang="en-US" dirty="0" err="1"/>
              <a:t>xD</a:t>
            </a:r>
            <a:r>
              <a:rPr lang="en-US" dirty="0"/>
              <a:t>)</a:t>
            </a:r>
            <a:endParaRPr lang="en-GB" dirty="0"/>
          </a:p>
        </p:txBody>
      </p:sp>
      <p:pic>
        <p:nvPicPr>
          <p:cNvPr id="21505" name="Picture 1">
            <a:extLst>
              <a:ext uri="{FF2B5EF4-FFF2-40B4-BE49-F238E27FC236}">
                <a16:creationId xmlns:a16="http://schemas.microsoft.com/office/drawing/2014/main" id="{CF99233C-FAAD-4B6E-81DB-C89688029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3528219"/>
            <a:ext cx="3952875" cy="29646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CE076F1-E629-4ED2-B7C1-EDFB52350F74}"/>
              </a:ext>
            </a:extLst>
          </p:cNvPr>
          <p:cNvSpPr txBox="1">
            <a:spLocks/>
          </p:cNvSpPr>
          <p:nvPr/>
        </p:nvSpPr>
        <p:spPr>
          <a:xfrm>
            <a:off x="838200" y="18161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Last thing I tried was making it 2 values (not taking the child which is the same as the first parent). That seems to be working as well. But yeah none of them get very high percentages but it I believe we have created the genetic algorthmn to improve weights (albeit slightly xD)</a:t>
            </a:r>
            <a:endParaRPr lang="en-GB" dirty="0"/>
          </a:p>
        </p:txBody>
      </p:sp>
      <p:sp>
        <p:nvSpPr>
          <p:cNvPr id="4" name="TextBox 3">
            <a:extLst>
              <a:ext uri="{FF2B5EF4-FFF2-40B4-BE49-F238E27FC236}">
                <a16:creationId xmlns:a16="http://schemas.microsoft.com/office/drawing/2014/main" id="{91945AC8-0E1E-4865-A941-0985AE1E5E82}"/>
              </a:ext>
            </a:extLst>
          </p:cNvPr>
          <p:cNvSpPr txBox="1"/>
          <p:nvPr/>
        </p:nvSpPr>
        <p:spPr>
          <a:xfrm>
            <a:off x="8248650" y="4714875"/>
            <a:ext cx="2400300" cy="369332"/>
          </a:xfrm>
          <a:prstGeom prst="rect">
            <a:avLst/>
          </a:prstGeom>
          <a:noFill/>
        </p:spPr>
        <p:txBody>
          <a:bodyPr wrap="square" rtlCol="0">
            <a:spAutoFit/>
          </a:bodyPr>
          <a:lstStyle/>
          <a:p>
            <a:r>
              <a:rPr lang="en-US" dirty="0"/>
              <a:t>0.11 mutation rate</a:t>
            </a:r>
            <a:endParaRPr lang="en-GB" dirty="0"/>
          </a:p>
        </p:txBody>
      </p:sp>
    </p:spTree>
    <p:extLst>
      <p:ext uri="{BB962C8B-B14F-4D97-AF65-F5344CB8AC3E}">
        <p14:creationId xmlns:p14="http://schemas.microsoft.com/office/powerpoint/2010/main" val="1319997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B858-B0C9-44F2-9663-C4A33B1068D1}"/>
              </a:ext>
            </a:extLst>
          </p:cNvPr>
          <p:cNvSpPr>
            <a:spLocks noGrp="1"/>
          </p:cNvSpPr>
          <p:nvPr>
            <p:ph type="title"/>
          </p:nvPr>
        </p:nvSpPr>
        <p:spPr/>
        <p:txBody>
          <a:bodyPr/>
          <a:lstStyle/>
          <a:p>
            <a:r>
              <a:rPr lang="en-US" dirty="0"/>
              <a:t>Mutation rate 0.15 – gives some big jumps but took like 200 generations to </a:t>
            </a:r>
            <a:r>
              <a:rPr lang="en-US"/>
              <a:t>start moving</a:t>
            </a:r>
            <a:endParaRPr lang="en-GB" dirty="0"/>
          </a:p>
        </p:txBody>
      </p:sp>
      <p:pic>
        <p:nvPicPr>
          <p:cNvPr id="22529" name="Picture 1">
            <a:extLst>
              <a:ext uri="{FF2B5EF4-FFF2-40B4-BE49-F238E27FC236}">
                <a16:creationId xmlns:a16="http://schemas.microsoft.com/office/drawing/2014/main" id="{79E4EABB-950E-4930-B048-384A8819B9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2001044"/>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8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99E0B-4EAB-497C-BD01-314CBE0B7A05}"/>
              </a:ext>
            </a:extLst>
          </p:cNvPr>
          <p:cNvSpPr>
            <a:spLocks noGrp="1"/>
          </p:cNvSpPr>
          <p:nvPr>
            <p:ph idx="1"/>
          </p:nvPr>
        </p:nvSpPr>
        <p:spPr>
          <a:xfrm>
            <a:off x="563417" y="4305670"/>
            <a:ext cx="3075709" cy="1437183"/>
          </a:xfrm>
        </p:spPr>
        <p:txBody>
          <a:bodyPr>
            <a:normAutofit/>
          </a:bodyPr>
          <a:lstStyle/>
          <a:p>
            <a:r>
              <a:rPr lang="en-US" sz="1800" dirty="0"/>
              <a:t>Same as previous but amount mutated = 5%</a:t>
            </a:r>
          </a:p>
          <a:p>
            <a:r>
              <a:rPr lang="en-US" sz="1800" dirty="0"/>
              <a:t>Looks like if it continued it would get better</a:t>
            </a:r>
            <a:endParaRPr lang="en-GB" sz="1800" dirty="0"/>
          </a:p>
        </p:txBody>
      </p:sp>
      <p:pic>
        <p:nvPicPr>
          <p:cNvPr id="4097" name="Picture 1">
            <a:extLst>
              <a:ext uri="{FF2B5EF4-FFF2-40B4-BE49-F238E27FC236}">
                <a16:creationId xmlns:a16="http://schemas.microsoft.com/office/drawing/2014/main" id="{E9DCF6EF-D27A-4C48-A5AB-B63793F6F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27" y="933240"/>
            <a:ext cx="3833091" cy="28767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086C43C-BCA1-4267-B343-FB1CDDA2A5A0}"/>
              </a:ext>
            </a:extLst>
          </p:cNvPr>
          <p:cNvSpPr txBox="1">
            <a:spLocks/>
          </p:cNvSpPr>
          <p:nvPr/>
        </p:nvSpPr>
        <p:spPr>
          <a:xfrm>
            <a:off x="4124036" y="4305670"/>
            <a:ext cx="3075709" cy="1437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Same as previous but amount mutated = 0.1%</a:t>
            </a:r>
          </a:p>
          <a:p>
            <a:r>
              <a:rPr lang="en-US" sz="1800" dirty="0"/>
              <a:t>Increased even more and faster than previous</a:t>
            </a:r>
            <a:endParaRPr lang="en-GB" sz="1800" dirty="0"/>
          </a:p>
        </p:txBody>
      </p:sp>
      <p:pic>
        <p:nvPicPr>
          <p:cNvPr id="4098" name="Picture 2">
            <a:extLst>
              <a:ext uri="{FF2B5EF4-FFF2-40B4-BE49-F238E27FC236}">
                <a16:creationId xmlns:a16="http://schemas.microsoft.com/office/drawing/2014/main" id="{81BCB09B-6BF7-40C5-A2FC-CFA98BE2F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907" y="1115147"/>
            <a:ext cx="3180620" cy="238704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DC6EE35-2CC0-44A8-BCF5-B5132DC4C79C}"/>
              </a:ext>
            </a:extLst>
          </p:cNvPr>
          <p:cNvSpPr txBox="1">
            <a:spLocks/>
          </p:cNvSpPr>
          <p:nvPr/>
        </p:nvSpPr>
        <p:spPr>
          <a:xfrm>
            <a:off x="8618499" y="4305670"/>
            <a:ext cx="2067973" cy="127309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Same as previous but amount mutated = 0.001%</a:t>
            </a:r>
          </a:p>
          <a:p>
            <a:r>
              <a:rPr lang="en-US" sz="1800" dirty="0"/>
              <a:t>Increased even more and faster than previous took longer but was the best again.</a:t>
            </a:r>
            <a:endParaRPr lang="en-GB" sz="1800" dirty="0"/>
          </a:p>
        </p:txBody>
      </p:sp>
      <p:pic>
        <p:nvPicPr>
          <p:cNvPr id="4099" name="Picture 3">
            <a:extLst>
              <a:ext uri="{FF2B5EF4-FFF2-40B4-BE49-F238E27FC236}">
                <a16:creationId xmlns:a16="http://schemas.microsoft.com/office/drawing/2014/main" id="{B642A71F-6CF2-46E6-ABF6-2AF45EC5C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3779" y="1220509"/>
            <a:ext cx="3180621" cy="23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70B3-9647-4E18-A952-99A5110988B2}"/>
              </a:ext>
            </a:extLst>
          </p:cNvPr>
          <p:cNvSpPr>
            <a:spLocks noGrp="1"/>
          </p:cNvSpPr>
          <p:nvPr>
            <p:ph type="title"/>
          </p:nvPr>
        </p:nvSpPr>
        <p:spPr/>
        <p:txBody>
          <a:bodyPr/>
          <a:lstStyle/>
          <a:p>
            <a:r>
              <a:rPr lang="en-US" dirty="0"/>
              <a:t>Some notes:</a:t>
            </a:r>
            <a:endParaRPr lang="en-GB" dirty="0"/>
          </a:p>
        </p:txBody>
      </p:sp>
      <p:sp>
        <p:nvSpPr>
          <p:cNvPr id="3" name="Content Placeholder 2">
            <a:extLst>
              <a:ext uri="{FF2B5EF4-FFF2-40B4-BE49-F238E27FC236}">
                <a16:creationId xmlns:a16="http://schemas.microsoft.com/office/drawing/2014/main" id="{71B1B206-3B3D-481D-A62A-871B21C0072D}"/>
              </a:ext>
            </a:extLst>
          </p:cNvPr>
          <p:cNvSpPr>
            <a:spLocks noGrp="1"/>
          </p:cNvSpPr>
          <p:nvPr>
            <p:ph idx="1"/>
          </p:nvPr>
        </p:nvSpPr>
        <p:spPr/>
        <p:txBody>
          <a:bodyPr/>
          <a:lstStyle/>
          <a:p>
            <a:r>
              <a:rPr lang="en-US" dirty="0"/>
              <a:t>Training the 10 models (1 by 1) resulted in </a:t>
            </a:r>
            <a:r>
              <a:rPr lang="en-US" dirty="0" err="1"/>
              <a:t>cpu</a:t>
            </a:r>
            <a:r>
              <a:rPr lang="en-US" dirty="0"/>
              <a:t> usage of ca. 20-40%</a:t>
            </a:r>
          </a:p>
          <a:p>
            <a:r>
              <a:rPr lang="en-US" dirty="0"/>
              <a:t>Running the genetic algorithm results in </a:t>
            </a:r>
            <a:r>
              <a:rPr lang="en-US" dirty="0" err="1"/>
              <a:t>cpu</a:t>
            </a:r>
            <a:r>
              <a:rPr lang="en-US" dirty="0"/>
              <a:t> usage of ca. 14-20%</a:t>
            </a:r>
          </a:p>
          <a:p>
            <a:r>
              <a:rPr lang="en-US" dirty="0"/>
              <a:t>(all on my computer so numbers may very)</a:t>
            </a:r>
          </a:p>
          <a:p>
            <a:r>
              <a:rPr lang="en-US" dirty="0"/>
              <a:t>Reducing the amount of mutation dramatically decreases the time between each generation and </a:t>
            </a:r>
            <a:r>
              <a:rPr lang="en-US"/>
              <a:t>increases performance</a:t>
            </a:r>
            <a:endParaRPr lang="en-GB" dirty="0"/>
          </a:p>
        </p:txBody>
      </p:sp>
    </p:spTree>
    <p:extLst>
      <p:ext uri="{BB962C8B-B14F-4D97-AF65-F5344CB8AC3E}">
        <p14:creationId xmlns:p14="http://schemas.microsoft.com/office/powerpoint/2010/main" val="364635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092B-15B4-487C-825A-C5B08D87CE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C0A72E4-FBEF-4212-B60A-8BCD1A4BDCC5}"/>
              </a:ext>
            </a:extLst>
          </p:cNvPr>
          <p:cNvSpPr>
            <a:spLocks noGrp="1"/>
          </p:cNvSpPr>
          <p:nvPr>
            <p:ph idx="1"/>
          </p:nvPr>
        </p:nvSpPr>
        <p:spPr/>
        <p:txBody>
          <a:bodyPr/>
          <a:lstStyle/>
          <a:p>
            <a:r>
              <a:rPr lang="en-US" dirty="0"/>
              <a:t>10 models trained using 3 epochs</a:t>
            </a:r>
          </a:p>
          <a:p>
            <a:r>
              <a:rPr lang="en-US" dirty="0"/>
              <a:t>Sticking with 0.1% amount mutated and mutation rate of 0.11</a:t>
            </a:r>
          </a:p>
          <a:p>
            <a:endParaRPr lang="en-GB" dirty="0"/>
          </a:p>
        </p:txBody>
      </p:sp>
    </p:spTree>
    <p:extLst>
      <p:ext uri="{BB962C8B-B14F-4D97-AF65-F5344CB8AC3E}">
        <p14:creationId xmlns:p14="http://schemas.microsoft.com/office/powerpoint/2010/main" val="287375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069F-87F1-405B-91E4-B27FE755A26C}"/>
              </a:ext>
            </a:extLst>
          </p:cNvPr>
          <p:cNvSpPr>
            <a:spLocks noGrp="1"/>
          </p:cNvSpPr>
          <p:nvPr>
            <p:ph type="title"/>
          </p:nvPr>
        </p:nvSpPr>
        <p:spPr/>
        <p:txBody>
          <a:bodyPr/>
          <a:lstStyle/>
          <a:p>
            <a:r>
              <a:rPr lang="en-US" dirty="0"/>
              <a:t>3 epochs; 10 models; 100 generations </a:t>
            </a:r>
            <a:endParaRPr lang="en-GB" dirty="0"/>
          </a:p>
        </p:txBody>
      </p:sp>
      <p:sp>
        <p:nvSpPr>
          <p:cNvPr id="3" name="Content Placeholder 2">
            <a:extLst>
              <a:ext uri="{FF2B5EF4-FFF2-40B4-BE49-F238E27FC236}">
                <a16:creationId xmlns:a16="http://schemas.microsoft.com/office/drawing/2014/main" id="{5F12B22D-D43A-475F-A2C2-B29581E9AA6B}"/>
              </a:ext>
            </a:extLst>
          </p:cNvPr>
          <p:cNvSpPr>
            <a:spLocks noGrp="1"/>
          </p:cNvSpPr>
          <p:nvPr>
            <p:ph idx="1"/>
          </p:nvPr>
        </p:nvSpPr>
        <p:spPr/>
        <p:txBody>
          <a:bodyPr/>
          <a:lstStyle/>
          <a:p>
            <a:r>
              <a:rPr lang="en-US" dirty="0"/>
              <a:t>Mutation rate: 0.11</a:t>
            </a:r>
          </a:p>
          <a:p>
            <a:r>
              <a:rPr lang="en-US" dirty="0"/>
              <a:t>Mutation amount: 0.1%</a:t>
            </a:r>
            <a:endParaRPr lang="en-GB" dirty="0"/>
          </a:p>
        </p:txBody>
      </p:sp>
      <p:pic>
        <p:nvPicPr>
          <p:cNvPr id="1025" name="Picture 1">
            <a:extLst>
              <a:ext uri="{FF2B5EF4-FFF2-40B4-BE49-F238E27FC236}">
                <a16:creationId xmlns:a16="http://schemas.microsoft.com/office/drawing/2014/main" id="{C6B30D8E-ECCC-44E3-AE7E-02D346F59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403" y="1291905"/>
            <a:ext cx="4810125" cy="3609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42BC25-2A73-4E10-96B3-A6162BC4B789}"/>
              </a:ext>
            </a:extLst>
          </p:cNvPr>
          <p:cNvSpPr txBox="1"/>
          <p:nvPr/>
        </p:nvSpPr>
        <p:spPr>
          <a:xfrm>
            <a:off x="6216073" y="5200073"/>
            <a:ext cx="3214254" cy="923330"/>
          </a:xfrm>
          <a:prstGeom prst="rect">
            <a:avLst/>
          </a:prstGeom>
          <a:noFill/>
        </p:spPr>
        <p:txBody>
          <a:bodyPr wrap="square" rtlCol="0">
            <a:spAutoFit/>
          </a:bodyPr>
          <a:lstStyle/>
          <a:p>
            <a:r>
              <a:rPr lang="en-US" dirty="0"/>
              <a:t>Really good results!!!: need broke out early because of end criteria</a:t>
            </a:r>
            <a:endParaRPr lang="en-GB" dirty="0"/>
          </a:p>
        </p:txBody>
      </p:sp>
      <p:pic>
        <p:nvPicPr>
          <p:cNvPr id="6" name="Picture 5">
            <a:extLst>
              <a:ext uri="{FF2B5EF4-FFF2-40B4-BE49-F238E27FC236}">
                <a16:creationId xmlns:a16="http://schemas.microsoft.com/office/drawing/2014/main" id="{A1BA11AC-4EE8-443B-9A86-EE1D33953FBF}"/>
              </a:ext>
            </a:extLst>
          </p:cNvPr>
          <p:cNvPicPr>
            <a:picLocks noChangeAspect="1"/>
          </p:cNvPicPr>
          <p:nvPr/>
        </p:nvPicPr>
        <p:blipFill>
          <a:blip r:embed="rId3"/>
          <a:stretch>
            <a:fillRect/>
          </a:stretch>
        </p:blipFill>
        <p:spPr>
          <a:xfrm>
            <a:off x="688596" y="3218873"/>
            <a:ext cx="904875" cy="1981200"/>
          </a:xfrm>
          <a:prstGeom prst="rect">
            <a:avLst/>
          </a:prstGeom>
        </p:spPr>
      </p:pic>
      <p:pic>
        <p:nvPicPr>
          <p:cNvPr id="8" name="Picture 7">
            <a:extLst>
              <a:ext uri="{FF2B5EF4-FFF2-40B4-BE49-F238E27FC236}">
                <a16:creationId xmlns:a16="http://schemas.microsoft.com/office/drawing/2014/main" id="{4F496333-1C28-4564-A97D-A643CA8D3686}"/>
              </a:ext>
            </a:extLst>
          </p:cNvPr>
          <p:cNvPicPr>
            <a:picLocks noChangeAspect="1"/>
          </p:cNvPicPr>
          <p:nvPr/>
        </p:nvPicPr>
        <p:blipFill>
          <a:blip r:embed="rId4"/>
          <a:stretch>
            <a:fillRect/>
          </a:stretch>
        </p:blipFill>
        <p:spPr>
          <a:xfrm>
            <a:off x="2258579" y="3218873"/>
            <a:ext cx="895350" cy="1905000"/>
          </a:xfrm>
          <a:prstGeom prst="rect">
            <a:avLst/>
          </a:prstGeom>
        </p:spPr>
      </p:pic>
    </p:spTree>
    <p:extLst>
      <p:ext uri="{BB962C8B-B14F-4D97-AF65-F5344CB8AC3E}">
        <p14:creationId xmlns:p14="http://schemas.microsoft.com/office/powerpoint/2010/main" val="31250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069F-87F1-405B-91E4-B27FE755A26C}"/>
              </a:ext>
            </a:extLst>
          </p:cNvPr>
          <p:cNvSpPr>
            <a:spLocks noGrp="1"/>
          </p:cNvSpPr>
          <p:nvPr>
            <p:ph type="title"/>
          </p:nvPr>
        </p:nvSpPr>
        <p:spPr/>
        <p:txBody>
          <a:bodyPr/>
          <a:lstStyle/>
          <a:p>
            <a:r>
              <a:rPr lang="en-US" dirty="0"/>
              <a:t>3 epochs; 10 models; 100 generations </a:t>
            </a:r>
            <a:endParaRPr lang="en-GB" dirty="0"/>
          </a:p>
        </p:txBody>
      </p:sp>
      <p:sp>
        <p:nvSpPr>
          <p:cNvPr id="3" name="Content Placeholder 2">
            <a:extLst>
              <a:ext uri="{FF2B5EF4-FFF2-40B4-BE49-F238E27FC236}">
                <a16:creationId xmlns:a16="http://schemas.microsoft.com/office/drawing/2014/main" id="{5F12B22D-D43A-475F-A2C2-B29581E9AA6B}"/>
              </a:ext>
            </a:extLst>
          </p:cNvPr>
          <p:cNvSpPr>
            <a:spLocks noGrp="1"/>
          </p:cNvSpPr>
          <p:nvPr>
            <p:ph idx="1"/>
          </p:nvPr>
        </p:nvSpPr>
        <p:spPr/>
        <p:txBody>
          <a:bodyPr/>
          <a:lstStyle/>
          <a:p>
            <a:r>
              <a:rPr lang="en-US" dirty="0"/>
              <a:t>Mutation rate: 0.11</a:t>
            </a:r>
          </a:p>
          <a:p>
            <a:r>
              <a:rPr lang="en-US" dirty="0"/>
              <a:t>Mutation amount: 0.1%</a:t>
            </a:r>
            <a:endParaRPr lang="en-GB" dirty="0"/>
          </a:p>
        </p:txBody>
      </p:sp>
      <p:sp>
        <p:nvSpPr>
          <p:cNvPr id="4" name="TextBox 3">
            <a:extLst>
              <a:ext uri="{FF2B5EF4-FFF2-40B4-BE49-F238E27FC236}">
                <a16:creationId xmlns:a16="http://schemas.microsoft.com/office/drawing/2014/main" id="{C142BC25-2A73-4E10-96B3-A6162BC4B789}"/>
              </a:ext>
            </a:extLst>
          </p:cNvPr>
          <p:cNvSpPr txBox="1"/>
          <p:nvPr/>
        </p:nvSpPr>
        <p:spPr>
          <a:xfrm>
            <a:off x="6216073" y="5200073"/>
            <a:ext cx="3214254" cy="923330"/>
          </a:xfrm>
          <a:prstGeom prst="rect">
            <a:avLst/>
          </a:prstGeom>
          <a:noFill/>
        </p:spPr>
        <p:txBody>
          <a:bodyPr wrap="square" rtlCol="0">
            <a:spAutoFit/>
          </a:bodyPr>
          <a:lstStyle/>
          <a:p>
            <a:r>
              <a:rPr lang="en-US" dirty="0"/>
              <a:t>Really good results!!!: without breaking out. Seems to get caught in local minimum</a:t>
            </a:r>
            <a:endParaRPr lang="en-GB" dirty="0"/>
          </a:p>
        </p:txBody>
      </p:sp>
      <p:pic>
        <p:nvPicPr>
          <p:cNvPr id="2049" name="Picture 1">
            <a:extLst>
              <a:ext uri="{FF2B5EF4-FFF2-40B4-BE49-F238E27FC236}">
                <a16:creationId xmlns:a16="http://schemas.microsoft.com/office/drawing/2014/main" id="{037DE57A-6C6D-4743-BFF0-AE2BDA04F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872" y="1259539"/>
            <a:ext cx="4810125" cy="3609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7D49D7D-F25F-4C94-AC06-0E2DDFC411A5}"/>
              </a:ext>
            </a:extLst>
          </p:cNvPr>
          <p:cNvPicPr>
            <a:picLocks noChangeAspect="1"/>
          </p:cNvPicPr>
          <p:nvPr/>
        </p:nvPicPr>
        <p:blipFill>
          <a:blip r:embed="rId3"/>
          <a:stretch>
            <a:fillRect/>
          </a:stretch>
        </p:blipFill>
        <p:spPr>
          <a:xfrm>
            <a:off x="865909" y="3320328"/>
            <a:ext cx="838200" cy="1990725"/>
          </a:xfrm>
          <a:prstGeom prst="rect">
            <a:avLst/>
          </a:prstGeom>
        </p:spPr>
      </p:pic>
      <p:pic>
        <p:nvPicPr>
          <p:cNvPr id="10" name="Picture 9">
            <a:extLst>
              <a:ext uri="{FF2B5EF4-FFF2-40B4-BE49-F238E27FC236}">
                <a16:creationId xmlns:a16="http://schemas.microsoft.com/office/drawing/2014/main" id="{E64A0BC9-013B-4083-9889-1ED333CEC58E}"/>
              </a:ext>
            </a:extLst>
          </p:cNvPr>
          <p:cNvPicPr>
            <a:picLocks noChangeAspect="1"/>
          </p:cNvPicPr>
          <p:nvPr/>
        </p:nvPicPr>
        <p:blipFill>
          <a:blip r:embed="rId4"/>
          <a:stretch>
            <a:fillRect/>
          </a:stretch>
        </p:blipFill>
        <p:spPr>
          <a:xfrm>
            <a:off x="2448790" y="3320328"/>
            <a:ext cx="800100" cy="1933575"/>
          </a:xfrm>
          <a:prstGeom prst="rect">
            <a:avLst/>
          </a:prstGeom>
        </p:spPr>
      </p:pic>
    </p:spTree>
    <p:extLst>
      <p:ext uri="{BB962C8B-B14F-4D97-AF65-F5344CB8AC3E}">
        <p14:creationId xmlns:p14="http://schemas.microsoft.com/office/powerpoint/2010/main" val="106682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069F-87F1-405B-91E4-B27FE755A26C}"/>
              </a:ext>
            </a:extLst>
          </p:cNvPr>
          <p:cNvSpPr>
            <a:spLocks noGrp="1"/>
          </p:cNvSpPr>
          <p:nvPr>
            <p:ph type="title"/>
          </p:nvPr>
        </p:nvSpPr>
        <p:spPr/>
        <p:txBody>
          <a:bodyPr/>
          <a:lstStyle/>
          <a:p>
            <a:r>
              <a:rPr lang="en-US" dirty="0"/>
              <a:t>3 epochs; 10 models; 100 generations </a:t>
            </a:r>
            <a:endParaRPr lang="en-GB" dirty="0"/>
          </a:p>
        </p:txBody>
      </p:sp>
      <p:sp>
        <p:nvSpPr>
          <p:cNvPr id="3" name="Content Placeholder 2">
            <a:extLst>
              <a:ext uri="{FF2B5EF4-FFF2-40B4-BE49-F238E27FC236}">
                <a16:creationId xmlns:a16="http://schemas.microsoft.com/office/drawing/2014/main" id="{5F12B22D-D43A-475F-A2C2-B29581E9AA6B}"/>
              </a:ext>
            </a:extLst>
          </p:cNvPr>
          <p:cNvSpPr>
            <a:spLocks noGrp="1"/>
          </p:cNvSpPr>
          <p:nvPr>
            <p:ph idx="1"/>
          </p:nvPr>
        </p:nvSpPr>
        <p:spPr/>
        <p:txBody>
          <a:bodyPr/>
          <a:lstStyle/>
          <a:p>
            <a:r>
              <a:rPr lang="en-US" dirty="0"/>
              <a:t>Mutation rate: 0.2</a:t>
            </a:r>
          </a:p>
          <a:p>
            <a:r>
              <a:rPr lang="en-US" dirty="0"/>
              <a:t>Mutation amount: 0.1%</a:t>
            </a:r>
            <a:endParaRPr lang="en-GB" dirty="0"/>
          </a:p>
        </p:txBody>
      </p:sp>
      <p:sp>
        <p:nvSpPr>
          <p:cNvPr id="4" name="TextBox 3">
            <a:extLst>
              <a:ext uri="{FF2B5EF4-FFF2-40B4-BE49-F238E27FC236}">
                <a16:creationId xmlns:a16="http://schemas.microsoft.com/office/drawing/2014/main" id="{C142BC25-2A73-4E10-96B3-A6162BC4B789}"/>
              </a:ext>
            </a:extLst>
          </p:cNvPr>
          <p:cNvSpPr txBox="1"/>
          <p:nvPr/>
        </p:nvSpPr>
        <p:spPr>
          <a:xfrm>
            <a:off x="6216073" y="5200073"/>
            <a:ext cx="3214254" cy="923330"/>
          </a:xfrm>
          <a:prstGeom prst="rect">
            <a:avLst/>
          </a:prstGeom>
          <a:noFill/>
        </p:spPr>
        <p:txBody>
          <a:bodyPr wrap="square" rtlCol="0">
            <a:spAutoFit/>
          </a:bodyPr>
          <a:lstStyle/>
          <a:p>
            <a:r>
              <a:rPr lang="en-US" dirty="0"/>
              <a:t>Higher mutation rate took much longer to leave local optimum. (over 50 generations)</a:t>
            </a:r>
            <a:endParaRPr lang="en-GB" dirty="0"/>
          </a:p>
        </p:txBody>
      </p:sp>
      <p:pic>
        <p:nvPicPr>
          <p:cNvPr id="3073" name="Picture 1">
            <a:extLst>
              <a:ext uri="{FF2B5EF4-FFF2-40B4-BE49-F238E27FC236}">
                <a16:creationId xmlns:a16="http://schemas.microsoft.com/office/drawing/2014/main" id="{139C54A0-E9FC-439A-BA07-5DF464617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873" y="1339272"/>
            <a:ext cx="4810125" cy="3609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17F416-A014-4F20-9AEC-344E537CEECB}"/>
              </a:ext>
            </a:extLst>
          </p:cNvPr>
          <p:cNvPicPr>
            <a:picLocks noChangeAspect="1"/>
          </p:cNvPicPr>
          <p:nvPr/>
        </p:nvPicPr>
        <p:blipFill>
          <a:blip r:embed="rId3"/>
          <a:stretch>
            <a:fillRect/>
          </a:stretch>
        </p:blipFill>
        <p:spPr>
          <a:xfrm>
            <a:off x="736600" y="3523528"/>
            <a:ext cx="762000" cy="1990725"/>
          </a:xfrm>
          <a:prstGeom prst="rect">
            <a:avLst/>
          </a:prstGeom>
        </p:spPr>
      </p:pic>
      <p:pic>
        <p:nvPicPr>
          <p:cNvPr id="9" name="Picture 8">
            <a:extLst>
              <a:ext uri="{FF2B5EF4-FFF2-40B4-BE49-F238E27FC236}">
                <a16:creationId xmlns:a16="http://schemas.microsoft.com/office/drawing/2014/main" id="{1454942F-F72D-49CE-893E-067989249242}"/>
              </a:ext>
            </a:extLst>
          </p:cNvPr>
          <p:cNvPicPr>
            <a:picLocks noChangeAspect="1"/>
          </p:cNvPicPr>
          <p:nvPr/>
        </p:nvPicPr>
        <p:blipFill>
          <a:blip r:embed="rId4"/>
          <a:stretch>
            <a:fillRect/>
          </a:stretch>
        </p:blipFill>
        <p:spPr>
          <a:xfrm>
            <a:off x="2233179" y="3523528"/>
            <a:ext cx="742950" cy="1924050"/>
          </a:xfrm>
          <a:prstGeom prst="rect">
            <a:avLst/>
          </a:prstGeom>
        </p:spPr>
      </p:pic>
    </p:spTree>
    <p:extLst>
      <p:ext uri="{BB962C8B-B14F-4D97-AF65-F5344CB8AC3E}">
        <p14:creationId xmlns:p14="http://schemas.microsoft.com/office/powerpoint/2010/main" val="348387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1246</Words>
  <Application>Microsoft Office PowerPoint</Application>
  <PresentationFormat>Widescreen</PresentationFormat>
  <Paragraphs>131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Can try to mess with amount mutated</vt:lpstr>
      <vt:lpstr>PowerPoint Presentation</vt:lpstr>
      <vt:lpstr>Some notes:</vt:lpstr>
      <vt:lpstr>PowerPoint Presentation</vt:lpstr>
      <vt:lpstr>3 epochs; 10 models; 100 generations </vt:lpstr>
      <vt:lpstr>3 epochs; 10 models; 100 generations </vt:lpstr>
      <vt:lpstr>3 epochs; 10 models; 100 generations </vt:lpstr>
      <vt:lpstr>3 epochs; 10 models; 100 generations </vt:lpstr>
      <vt:lpstr>3 epochs; 10 models; 100 generations </vt:lpstr>
      <vt:lpstr>Same criteria as previous only looking at the median fitness model and 0.16 mutation rate</vt:lpstr>
      <vt:lpstr>1000 generations; epochs 3;</vt:lpstr>
      <vt:lpstr>Mutation rate: 0.15</vt:lpstr>
      <vt:lpstr>PowerPoint Presentation</vt:lpstr>
      <vt:lpstr>PowerPoint Presentation</vt:lpstr>
      <vt:lpstr>PowerPoint Presentation</vt:lpstr>
      <vt:lpstr>PowerPoint Presentation</vt:lpstr>
      <vt:lpstr>More notes</vt:lpstr>
      <vt:lpstr>Lets try some untrained models (initialized with random weights)</vt:lpstr>
      <vt:lpstr>PowerPoint Presentation</vt:lpstr>
      <vt:lpstr>PowerPoint Presentation</vt:lpstr>
      <vt:lpstr>PowerPoint Presentation</vt:lpstr>
      <vt:lpstr>Trying 4 parents and randomly choosing 3 of them during crossover hopefully no errors….</vt:lpstr>
      <vt:lpstr>PowerPoint Presentation</vt:lpstr>
      <vt:lpstr>PowerPoint Presentation</vt:lpstr>
      <vt:lpstr>Literally the same as the last one but got lucky with how many generations it took to get there</vt:lpstr>
      <vt:lpstr>Trying 100 untrained models</vt:lpstr>
      <vt:lpstr>Lets try like 5 untrained models. Far more generations but took much less time</vt:lpstr>
      <vt:lpstr>5 trained models (3 epochs)</vt:lpstr>
      <vt:lpstr>To end off</vt:lpstr>
      <vt:lpstr>PowerPoint Presentation</vt:lpstr>
      <vt:lpstr>Mutation rate 0.15 – gives some big jumps but took like 200 generations to start moving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Gericke</dc:creator>
  <cp:lastModifiedBy>Eric Gericke</cp:lastModifiedBy>
  <cp:revision>1</cp:revision>
  <dcterms:created xsi:type="dcterms:W3CDTF">2022-04-28T13:59:28Z</dcterms:created>
  <dcterms:modified xsi:type="dcterms:W3CDTF">2022-04-28T20:56:54Z</dcterms:modified>
</cp:coreProperties>
</file>