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36445-3FE4-4515-B519-8D952CCDF561}" v="6" dt="2022-04-24T10:41:5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Yar Kevin (mohamkev)" userId="4c7a223b-4757-44e4-8e6c-82d3d90b9799" providerId="ADAL" clId="{05936445-3FE4-4515-B519-8D952CCDF561}"/>
    <pc:docChg chg="custSel addSld delSld modSld">
      <pc:chgData name="Mohammad Yar Kevin (mohamkev)" userId="4c7a223b-4757-44e4-8e6c-82d3d90b9799" providerId="ADAL" clId="{05936445-3FE4-4515-B519-8D952CCDF561}" dt="2022-04-24T10:41:48.174" v="90" actId="164"/>
      <pc:docMkLst>
        <pc:docMk/>
      </pc:docMkLst>
      <pc:sldChg chg="new del">
        <pc:chgData name="Mohammad Yar Kevin (mohamkev)" userId="4c7a223b-4757-44e4-8e6c-82d3d90b9799" providerId="ADAL" clId="{05936445-3FE4-4515-B519-8D952CCDF561}" dt="2022-04-24T10:28:15.739" v="2" actId="47"/>
        <pc:sldMkLst>
          <pc:docMk/>
          <pc:sldMk cId="817460142" sldId="256"/>
        </pc:sldMkLst>
      </pc:sldChg>
      <pc:sldChg chg="addSp delSp modSp new mod">
        <pc:chgData name="Mohammad Yar Kevin (mohamkev)" userId="4c7a223b-4757-44e4-8e6c-82d3d90b9799" providerId="ADAL" clId="{05936445-3FE4-4515-B519-8D952CCDF561}" dt="2022-04-24T10:41:48.174" v="90" actId="164"/>
        <pc:sldMkLst>
          <pc:docMk/>
          <pc:sldMk cId="536759023" sldId="257"/>
        </pc:sldMkLst>
        <pc:spChg chg="add mod">
          <ac:chgData name="Mohammad Yar Kevin (mohamkev)" userId="4c7a223b-4757-44e4-8e6c-82d3d90b9799" providerId="ADAL" clId="{05936445-3FE4-4515-B519-8D952CCDF561}" dt="2022-04-24T10:41:48.174" v="90" actId="164"/>
          <ac:spMkLst>
            <pc:docMk/>
            <pc:sldMk cId="536759023" sldId="257"/>
            <ac:spMk id="4" creationId="{7B1A6EDF-DCB1-4A31-BD95-ADC3B5B1DAA8}"/>
          </ac:spMkLst>
        </pc:spChg>
        <pc:spChg chg="add mod">
          <ac:chgData name="Mohammad Yar Kevin (mohamkev)" userId="4c7a223b-4757-44e4-8e6c-82d3d90b9799" providerId="ADAL" clId="{05936445-3FE4-4515-B519-8D952CCDF561}" dt="2022-04-24T10:41:48.174" v="90" actId="164"/>
          <ac:spMkLst>
            <pc:docMk/>
            <pc:sldMk cId="536759023" sldId="257"/>
            <ac:spMk id="7" creationId="{734EFE91-1E0E-4706-8896-B59423BFF23A}"/>
          </ac:spMkLst>
        </pc:spChg>
        <pc:spChg chg="add mod">
          <ac:chgData name="Mohammad Yar Kevin (mohamkev)" userId="4c7a223b-4757-44e4-8e6c-82d3d90b9799" providerId="ADAL" clId="{05936445-3FE4-4515-B519-8D952CCDF561}" dt="2022-04-24T10:41:48.174" v="90" actId="164"/>
          <ac:spMkLst>
            <pc:docMk/>
            <pc:sldMk cId="536759023" sldId="257"/>
            <ac:spMk id="8" creationId="{2BE474B7-1D68-4A1A-99F6-3301CBC8CA3F}"/>
          </ac:spMkLst>
        </pc:spChg>
        <pc:spChg chg="add mod">
          <ac:chgData name="Mohammad Yar Kevin (mohamkev)" userId="4c7a223b-4757-44e4-8e6c-82d3d90b9799" providerId="ADAL" clId="{05936445-3FE4-4515-B519-8D952CCDF561}" dt="2022-04-24T10:41:48.174" v="90" actId="164"/>
          <ac:spMkLst>
            <pc:docMk/>
            <pc:sldMk cId="536759023" sldId="257"/>
            <ac:spMk id="9" creationId="{CBC16110-A760-4B92-B1DD-0D0EF7F3FFF2}"/>
          </ac:spMkLst>
        </pc:spChg>
        <pc:grpChg chg="add mod">
          <ac:chgData name="Mohammad Yar Kevin (mohamkev)" userId="4c7a223b-4757-44e4-8e6c-82d3d90b9799" providerId="ADAL" clId="{05936445-3FE4-4515-B519-8D952CCDF561}" dt="2022-04-24T10:41:48.174" v="90" actId="164"/>
          <ac:grpSpMkLst>
            <pc:docMk/>
            <pc:sldMk cId="536759023" sldId="257"/>
            <ac:grpSpMk id="10" creationId="{83DE9133-F7B9-442E-90AC-F13404CCF72F}"/>
          </ac:grpSpMkLst>
        </pc:grpChg>
        <pc:picChg chg="add del mod">
          <ac:chgData name="Mohammad Yar Kevin (mohamkev)" userId="4c7a223b-4757-44e4-8e6c-82d3d90b9799" providerId="ADAL" clId="{05936445-3FE4-4515-B519-8D952CCDF561}" dt="2022-04-24T10:30:45.852" v="32" actId="478"/>
          <ac:picMkLst>
            <pc:docMk/>
            <pc:sldMk cId="536759023" sldId="257"/>
            <ac:picMk id="3" creationId="{5B529964-8868-48A5-9C53-4AD53E1216D0}"/>
          </ac:picMkLst>
        </pc:picChg>
        <pc:picChg chg="add mod">
          <ac:chgData name="Mohammad Yar Kevin (mohamkev)" userId="4c7a223b-4757-44e4-8e6c-82d3d90b9799" providerId="ADAL" clId="{05936445-3FE4-4515-B519-8D952CCDF561}" dt="2022-04-24T10:41:48.174" v="90" actId="164"/>
          <ac:picMkLst>
            <pc:docMk/>
            <pc:sldMk cId="536759023" sldId="257"/>
            <ac:picMk id="6" creationId="{8BD23EB3-79FA-4296-9D56-4B1FD9755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57871-F932-4121-A35D-97294746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9B2FC-6D3B-46DB-8A94-782CF160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C5F97-85EF-4F71-83C6-741A39DE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0FCEA-2639-4295-8771-B557CE80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CBAF9-7730-4094-9492-BDBB5E6E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0B5FD-B39D-4A36-AFA7-5122BC52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A60C57-7FFF-43C6-8F12-A45F9277B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0CC91-3D88-4228-9F89-52697913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C1134-9415-43C4-B51B-C5810ACB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DE6CB6-7F8F-486F-A22D-944E471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58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4D7E38-6A89-4231-99A5-618139AA6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58A929-4D7A-4204-B0C0-1184DE8CF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58FFB-6094-4A47-9149-B1B80480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82BBD-FE7F-4F0D-838C-588D029A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AF1D7-6899-4A44-A66E-18F7726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9366A-FDE7-415C-A603-E803795A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F2924-F924-4360-B090-127C9E31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F3250-3C1E-4ABC-B7DB-B349D16C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54F4C-5B89-4C1D-8178-766F49E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3F7105-8DFC-41B5-82A4-50DBF5A6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5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3814-3A6E-4A23-B0F4-F9DFAF01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15334-F1F0-416B-AC87-9757C1B4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521D6-61CF-4CCE-B8E3-97D43D95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95C4B-9C3C-4DA2-A673-C3DECDAD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D2608-1E81-4A28-84CE-99088023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8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FB414-3C4F-41EC-8823-F3B14D3D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3482D2-7920-4F4C-92E5-A7AE12B3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5C339F-A6D7-4C7F-B24C-926BD7B7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681CC-0678-4C43-BEC2-A4280EB1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70D63-5431-4022-B49A-39E9B11A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DE2F3C-9CDA-44FD-ADEA-64FFD08E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D4A63-7EF7-4E43-A90E-EEAFEA73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2F317-76A8-43BD-A6C1-39330869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DA8CA1-E81B-4DA8-A518-16BB2625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430A25-92BE-47FB-AFCB-EBE722C5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A6B7B-4E34-44AE-862F-AB3C036CE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73075D-6B42-4833-9680-EDD5596B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BDCDA-4C8A-410F-8EE0-F0C317D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51F88D-E1B8-4EE0-83C0-5DF2796F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0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52DC-E1DA-4599-A269-0F134660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90A95-C185-4008-B804-49958B83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671451-7B23-403F-90FD-F295D18F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8AE568-B516-4E9B-BA30-9891FA98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1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72EB6-ED73-4827-A9B5-024145A2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A4295-20BE-4729-9FF5-BAE04EA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3E8F6B-B48F-4D65-85E0-95B1CD52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251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FFF60-FF1E-4177-BA72-BDC660E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ADAB9-B280-41F3-A265-65F6A05C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AE0DFE-E793-4EC4-AAB1-4EC6DE66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E2072D-94FB-4D91-9A38-CD1FB308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40BEB7-5DC8-4E04-ACEF-9E301A82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B2CCE-7987-4045-86A2-470D8291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181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F46B-FA01-47A0-9BC1-ED76D82F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565629-27AE-4194-8A1C-F6BC82DE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464090-196D-4022-83D8-C5E43619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D9E0D-50BD-40A3-94DE-64792A17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A151E-35F0-461B-9C54-7B065DE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9D963-4D8B-41F8-804E-407DF73E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7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FCE3B7-A0BA-4E7A-A82C-F569DDE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894A4-7595-420C-8550-9CD9FB8E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48A66-D63A-4424-84F6-CB736DC3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441A-4892-4021-82A6-01A44D543659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C8C05-29C8-4EFD-A02A-38CE70CAF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DE981-D486-47D2-8D38-D64F4B79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1AAA-9B5F-46F7-A322-EC20C2A523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7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3DE9133-F7B9-442E-90AC-F13404CCF72F}"/>
              </a:ext>
            </a:extLst>
          </p:cNvPr>
          <p:cNvGrpSpPr/>
          <p:nvPr/>
        </p:nvGrpSpPr>
        <p:grpSpPr>
          <a:xfrm>
            <a:off x="1822497" y="341222"/>
            <a:ext cx="8547005" cy="5621558"/>
            <a:chOff x="1822497" y="341222"/>
            <a:chExt cx="8547005" cy="562155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B1A6EDF-DCB1-4A31-BD95-ADC3B5B1DAA8}"/>
                </a:ext>
              </a:extLst>
            </p:cNvPr>
            <p:cNvSpPr txBox="1"/>
            <p:nvPr/>
          </p:nvSpPr>
          <p:spPr>
            <a:xfrm>
              <a:off x="1822497" y="341222"/>
              <a:ext cx="15174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dirty="0"/>
                <a:t>Input</a:t>
              </a:r>
              <a:br>
                <a:rPr lang="de-CH" sz="1500" dirty="0"/>
              </a:br>
              <a:r>
                <a:rPr lang="de-CH" sz="1500" dirty="0"/>
                <a:t>Nodes: 784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8BD23EB3-79FA-4296-9D56-4B1FD9755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0912" y="895220"/>
              <a:ext cx="7290175" cy="506756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34EFE91-1E0E-4706-8896-B59423BFF23A}"/>
                </a:ext>
              </a:extLst>
            </p:cNvPr>
            <p:cNvSpPr txBox="1"/>
            <p:nvPr/>
          </p:nvSpPr>
          <p:spPr>
            <a:xfrm>
              <a:off x="4151811" y="341222"/>
              <a:ext cx="15174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dirty="0"/>
                <a:t>1st Hidden layer:</a:t>
              </a:r>
              <a:br>
                <a:rPr lang="de-CH" sz="1500" dirty="0"/>
              </a:br>
              <a:r>
                <a:rPr lang="de-CH" sz="1500" dirty="0"/>
                <a:t>128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BE474B7-1D68-4A1A-99F6-3301CBC8CA3F}"/>
                </a:ext>
              </a:extLst>
            </p:cNvPr>
            <p:cNvSpPr txBox="1"/>
            <p:nvPr/>
          </p:nvSpPr>
          <p:spPr>
            <a:xfrm>
              <a:off x="6481124" y="341222"/>
              <a:ext cx="1613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dirty="0"/>
                <a:t>2nd Hidden layer:</a:t>
              </a:r>
              <a:br>
                <a:rPr lang="de-CH" sz="1500" dirty="0"/>
              </a:br>
              <a:r>
                <a:rPr lang="de-CH" sz="1500" dirty="0"/>
                <a:t>64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BC16110-A760-4B92-B1DD-0D0EF7F3FFF2}"/>
                </a:ext>
              </a:extLst>
            </p:cNvPr>
            <p:cNvSpPr txBox="1"/>
            <p:nvPr/>
          </p:nvSpPr>
          <p:spPr>
            <a:xfrm>
              <a:off x="8755781" y="341222"/>
              <a:ext cx="16137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dirty="0"/>
                <a:t>Output layer:</a:t>
              </a:r>
              <a:br>
                <a:rPr lang="de-CH" sz="1500" dirty="0"/>
              </a:br>
              <a:r>
                <a:rPr lang="de-CH" sz="15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75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Mohammad Yar Kevin (mohamkev)</dc:creator>
  <cp:lastModifiedBy>Mohammad Yar Kevin (mohamkev)</cp:lastModifiedBy>
  <cp:revision>1</cp:revision>
  <dcterms:created xsi:type="dcterms:W3CDTF">2022-04-24T10:28:10Z</dcterms:created>
  <dcterms:modified xsi:type="dcterms:W3CDTF">2022-04-24T10:41:58Z</dcterms:modified>
</cp:coreProperties>
</file>