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Lst>
  <p:notesMasterIdLst>
    <p:notesMasterId r:id="rId10"/>
  </p:notesMasterIdLst>
  <p:handoutMasterIdLst>
    <p:handoutMasterId r:id="rId11"/>
  </p:handoutMasterIdLst>
  <p:sldIdLst>
    <p:sldId id="297" r:id="rId5"/>
    <p:sldId id="257" r:id="rId6"/>
    <p:sldId id="302" r:id="rId7"/>
    <p:sldId id="303" r:id="rId8"/>
    <p:sldId id="296" r:id="rId9"/>
  </p:sldIdLst>
  <p:sldSz cx="9904413" cy="5562600"/>
  <p:notesSz cx="6858000" cy="9144000"/>
  <p:defaultTextStyle>
    <a:defPPr>
      <a:defRPr lang="de-DE"/>
    </a:defPPr>
    <a:lvl1pPr algn="l" rtl="0" fontAlgn="base">
      <a:lnSpc>
        <a:spcPts val="2939"/>
      </a:lnSpc>
      <a:spcBef>
        <a:spcPct val="0"/>
      </a:spcBef>
      <a:spcAft>
        <a:spcPts val="1469"/>
      </a:spcAft>
      <a:defRPr sz="2600" b="1" kern="1200">
        <a:solidFill>
          <a:schemeClr val="tx2"/>
        </a:solidFill>
        <a:latin typeface="Arial" charset="0"/>
        <a:ea typeface="+mn-ea"/>
        <a:cs typeface="+mn-cs"/>
      </a:defRPr>
    </a:lvl1pPr>
    <a:lvl2pPr marL="419847" algn="l" rtl="0" fontAlgn="base">
      <a:lnSpc>
        <a:spcPts val="2939"/>
      </a:lnSpc>
      <a:spcBef>
        <a:spcPct val="0"/>
      </a:spcBef>
      <a:spcAft>
        <a:spcPts val="1469"/>
      </a:spcAft>
      <a:defRPr sz="2600" b="1" kern="1200">
        <a:solidFill>
          <a:schemeClr val="tx2"/>
        </a:solidFill>
        <a:latin typeface="Arial" charset="0"/>
        <a:ea typeface="+mn-ea"/>
        <a:cs typeface="+mn-cs"/>
      </a:defRPr>
    </a:lvl2pPr>
    <a:lvl3pPr marL="839694" algn="l" rtl="0" fontAlgn="base">
      <a:lnSpc>
        <a:spcPts val="2939"/>
      </a:lnSpc>
      <a:spcBef>
        <a:spcPct val="0"/>
      </a:spcBef>
      <a:spcAft>
        <a:spcPts val="1469"/>
      </a:spcAft>
      <a:defRPr sz="2600" b="1" kern="1200">
        <a:solidFill>
          <a:schemeClr val="tx2"/>
        </a:solidFill>
        <a:latin typeface="Arial" charset="0"/>
        <a:ea typeface="+mn-ea"/>
        <a:cs typeface="+mn-cs"/>
      </a:defRPr>
    </a:lvl3pPr>
    <a:lvl4pPr marL="1259540" algn="l" rtl="0" fontAlgn="base">
      <a:lnSpc>
        <a:spcPts val="2939"/>
      </a:lnSpc>
      <a:spcBef>
        <a:spcPct val="0"/>
      </a:spcBef>
      <a:spcAft>
        <a:spcPts val="1469"/>
      </a:spcAft>
      <a:defRPr sz="2600" b="1" kern="1200">
        <a:solidFill>
          <a:schemeClr val="tx2"/>
        </a:solidFill>
        <a:latin typeface="Arial" charset="0"/>
        <a:ea typeface="+mn-ea"/>
        <a:cs typeface="+mn-cs"/>
      </a:defRPr>
    </a:lvl4pPr>
    <a:lvl5pPr marL="1679387" algn="l" rtl="0" fontAlgn="base">
      <a:lnSpc>
        <a:spcPts val="2939"/>
      </a:lnSpc>
      <a:spcBef>
        <a:spcPct val="0"/>
      </a:spcBef>
      <a:spcAft>
        <a:spcPts val="1469"/>
      </a:spcAft>
      <a:defRPr sz="2600" b="1" kern="1200">
        <a:solidFill>
          <a:schemeClr val="tx2"/>
        </a:solidFill>
        <a:latin typeface="Arial" charset="0"/>
        <a:ea typeface="+mn-ea"/>
        <a:cs typeface="+mn-cs"/>
      </a:defRPr>
    </a:lvl5pPr>
    <a:lvl6pPr marL="2099234" algn="l" defTabSz="839694" rtl="0" eaLnBrk="1" latinLnBrk="0" hangingPunct="1">
      <a:defRPr sz="2600" b="1" kern="1200">
        <a:solidFill>
          <a:schemeClr val="tx2"/>
        </a:solidFill>
        <a:latin typeface="Arial" charset="0"/>
        <a:ea typeface="+mn-ea"/>
        <a:cs typeface="+mn-cs"/>
      </a:defRPr>
    </a:lvl6pPr>
    <a:lvl7pPr marL="2519081" algn="l" defTabSz="839694" rtl="0" eaLnBrk="1" latinLnBrk="0" hangingPunct="1">
      <a:defRPr sz="2600" b="1" kern="1200">
        <a:solidFill>
          <a:schemeClr val="tx2"/>
        </a:solidFill>
        <a:latin typeface="Arial" charset="0"/>
        <a:ea typeface="+mn-ea"/>
        <a:cs typeface="+mn-cs"/>
      </a:defRPr>
    </a:lvl7pPr>
    <a:lvl8pPr marL="2938927" algn="l" defTabSz="839694" rtl="0" eaLnBrk="1" latinLnBrk="0" hangingPunct="1">
      <a:defRPr sz="2600" b="1" kern="1200">
        <a:solidFill>
          <a:schemeClr val="tx2"/>
        </a:solidFill>
        <a:latin typeface="Arial" charset="0"/>
        <a:ea typeface="+mn-ea"/>
        <a:cs typeface="+mn-cs"/>
      </a:defRPr>
    </a:lvl8pPr>
    <a:lvl9pPr marL="3358774" algn="l" defTabSz="839694" rtl="0" eaLnBrk="1" latinLnBrk="0" hangingPunct="1">
      <a:defRPr sz="26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3112">
          <p15:clr>
            <a:srgbClr val="A4A3A4"/>
          </p15:clr>
        </p15:guide>
        <p15:guide id="2" orient="horz" pos="210">
          <p15:clr>
            <a:srgbClr val="A4A3A4"/>
          </p15:clr>
        </p15:guide>
        <p15:guide id="3" orient="horz" pos="936">
          <p15:clr>
            <a:srgbClr val="A4A3A4"/>
          </p15:clr>
        </p15:guide>
        <p15:guide id="4" orient="horz" pos="754">
          <p15:clr>
            <a:srgbClr val="A4A3A4"/>
          </p15:clr>
        </p15:guide>
        <p15:guide id="5" orient="horz" pos="1117">
          <p15:clr>
            <a:srgbClr val="A4A3A4"/>
          </p15:clr>
        </p15:guide>
        <p15:guide id="6" pos="3028">
          <p15:clr>
            <a:srgbClr val="A4A3A4"/>
          </p15:clr>
        </p15:guide>
        <p15:guide id="7" pos="443">
          <p15:clr>
            <a:srgbClr val="A4A3A4"/>
          </p15:clr>
        </p15:guide>
        <p15:guide id="8" pos="5795">
          <p15:clr>
            <a:srgbClr val="A4A3A4"/>
          </p15:clr>
        </p15:guide>
        <p15:guide id="9" pos="32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8F0B0-2D1A-4BC2-8DC8-674A376AC884}" v="10" dt="2021-07-14T18:28:23.02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787" y="62"/>
      </p:cViewPr>
      <p:guideLst>
        <p:guide orient="horz" pos="3112"/>
        <p:guide orient="horz" pos="210"/>
        <p:guide orient="horz" pos="936"/>
        <p:guide orient="horz" pos="754"/>
        <p:guide orient="horz" pos="1117"/>
        <p:guide pos="3028"/>
        <p:guide pos="443"/>
        <p:guide pos="5795"/>
        <p:guide pos="321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laus Michael (nikl)" userId="d48faddf-08bf-457c-b3f0-e3c5570722a8" providerId="ADAL" clId="{01C14C85-FC94-423F-A2C3-F63D54CB9827}"/>
    <pc:docChg chg="custSel addSld delSld modSld sldOrd">
      <pc:chgData name="Niklaus Michael (nikl)" userId="d48faddf-08bf-457c-b3f0-e3c5570722a8" providerId="ADAL" clId="{01C14C85-FC94-423F-A2C3-F63D54CB9827}" dt="2021-02-15T16:52:38.348" v="778" actId="47"/>
      <pc:docMkLst>
        <pc:docMk/>
      </pc:docMkLst>
      <pc:sldChg chg="del">
        <pc:chgData name="Niklaus Michael (nikl)" userId="d48faddf-08bf-457c-b3f0-e3c5570722a8" providerId="ADAL" clId="{01C14C85-FC94-423F-A2C3-F63D54CB9827}" dt="2021-01-14T11:31:12.698" v="54" actId="2696"/>
        <pc:sldMkLst>
          <pc:docMk/>
          <pc:sldMk cId="0" sldId="256"/>
        </pc:sldMkLst>
      </pc:sldChg>
      <pc:sldChg chg="addSp modSp">
        <pc:chgData name="Niklaus Michael (nikl)" userId="d48faddf-08bf-457c-b3f0-e3c5570722a8" providerId="ADAL" clId="{01C14C85-FC94-423F-A2C3-F63D54CB9827}" dt="2021-01-18T08:26:41.626" v="773" actId="20577"/>
        <pc:sldMkLst>
          <pc:docMk/>
          <pc:sldMk cId="2679020441" sldId="257"/>
        </pc:sldMkLst>
        <pc:spChg chg="mod">
          <ac:chgData name="Niklaus Michael (nikl)" userId="d48faddf-08bf-457c-b3f0-e3c5570722a8" providerId="ADAL" clId="{01C14C85-FC94-423F-A2C3-F63D54CB9827}" dt="2021-01-18T07:50:48.028" v="629" actId="20577"/>
          <ac:spMkLst>
            <pc:docMk/>
            <pc:sldMk cId="2679020441" sldId="257"/>
            <ac:spMk id="2" creationId="{DC285E18-2557-4101-BEF9-A3C708238048}"/>
          </ac:spMkLst>
        </pc:spChg>
        <pc:spChg chg="mod">
          <ac:chgData name="Niklaus Michael (nikl)" userId="d48faddf-08bf-457c-b3f0-e3c5570722a8" providerId="ADAL" clId="{01C14C85-FC94-423F-A2C3-F63D54CB9827}" dt="2021-01-14T11:39:21.903" v="55" actId="164"/>
          <ac:spMkLst>
            <pc:docMk/>
            <pc:sldMk cId="2679020441" sldId="257"/>
            <ac:spMk id="7" creationId="{39F823F8-BB5D-49E1-AEEE-7FB372EF876B}"/>
          </ac:spMkLst>
        </pc:spChg>
        <pc:spChg chg="mod">
          <ac:chgData name="Niklaus Michael (nikl)" userId="d48faddf-08bf-457c-b3f0-e3c5570722a8" providerId="ADAL" clId="{01C14C85-FC94-423F-A2C3-F63D54CB9827}" dt="2021-01-18T08:26:41.626" v="773" actId="20577"/>
          <ac:spMkLst>
            <pc:docMk/>
            <pc:sldMk cId="2679020441" sldId="257"/>
            <ac:spMk id="11" creationId="{73679E95-9AEF-470F-8144-E2CBE2D082CB}"/>
          </ac:spMkLst>
        </pc:spChg>
        <pc:spChg chg="mod">
          <ac:chgData name="Niklaus Michael (nikl)" userId="d48faddf-08bf-457c-b3f0-e3c5570722a8" providerId="ADAL" clId="{01C14C85-FC94-423F-A2C3-F63D54CB9827}" dt="2021-01-18T07:19:43.375" v="391" actId="1076"/>
          <ac:spMkLst>
            <pc:docMk/>
            <pc:sldMk cId="2679020441" sldId="257"/>
            <ac:spMk id="14" creationId="{A5685165-B151-4FD3-95C4-E90814416495}"/>
          </ac:spMkLst>
        </pc:spChg>
        <pc:grpChg chg="add mod">
          <ac:chgData name="Niklaus Michael (nikl)" userId="d48faddf-08bf-457c-b3f0-e3c5570722a8" providerId="ADAL" clId="{01C14C85-FC94-423F-A2C3-F63D54CB9827}" dt="2021-01-18T07:54:03.456" v="678" actId="1076"/>
          <ac:grpSpMkLst>
            <pc:docMk/>
            <pc:sldMk cId="2679020441" sldId="257"/>
            <ac:grpSpMk id="15" creationId="{3724A34C-5A0A-4C6A-9D4E-CA756F1FC183}"/>
          </ac:grpSpMkLst>
        </pc:grpChg>
        <pc:picChg chg="mod">
          <ac:chgData name="Niklaus Michael (nikl)" userId="d48faddf-08bf-457c-b3f0-e3c5570722a8" providerId="ADAL" clId="{01C14C85-FC94-423F-A2C3-F63D54CB9827}" dt="2021-01-14T11:39:21.903" v="55" actId="164"/>
          <ac:picMkLst>
            <pc:docMk/>
            <pc:sldMk cId="2679020441" sldId="257"/>
            <ac:picMk id="9" creationId="{52AF3B75-65D1-4C03-9C99-BE39F3CDB6E8}"/>
          </ac:picMkLst>
        </pc:picChg>
        <pc:picChg chg="mod">
          <ac:chgData name="Niklaus Michael (nikl)" userId="d48faddf-08bf-457c-b3f0-e3c5570722a8" providerId="ADAL" clId="{01C14C85-FC94-423F-A2C3-F63D54CB9827}" dt="2021-01-18T07:19:40.742" v="390" actId="1076"/>
          <ac:picMkLst>
            <pc:docMk/>
            <pc:sldMk cId="2679020441" sldId="257"/>
            <ac:picMk id="12" creationId="{67402B1A-72C7-4D6C-A700-B7B2F47D8C00}"/>
          </ac:picMkLst>
        </pc:picChg>
      </pc:sldChg>
      <pc:sldChg chg="del">
        <pc:chgData name="Niklaus Michael (nikl)" userId="d48faddf-08bf-457c-b3f0-e3c5570722a8" providerId="ADAL" clId="{01C14C85-FC94-423F-A2C3-F63D54CB9827}" dt="2021-02-15T16:52:38.348" v="778" actId="47"/>
        <pc:sldMkLst>
          <pc:docMk/>
          <pc:sldMk cId="1303170231" sldId="258"/>
        </pc:sldMkLst>
      </pc:sldChg>
      <pc:sldChg chg="del">
        <pc:chgData name="Niklaus Michael (nikl)" userId="d48faddf-08bf-457c-b3f0-e3c5570722a8" providerId="ADAL" clId="{01C14C85-FC94-423F-A2C3-F63D54CB9827}" dt="2021-02-15T16:52:35.235" v="775" actId="47"/>
        <pc:sldMkLst>
          <pc:docMk/>
          <pc:sldMk cId="2589835556" sldId="266"/>
        </pc:sldMkLst>
      </pc:sldChg>
      <pc:sldChg chg="addSp delSp modSp">
        <pc:chgData name="Niklaus Michael (nikl)" userId="d48faddf-08bf-457c-b3f0-e3c5570722a8" providerId="ADAL" clId="{01C14C85-FC94-423F-A2C3-F63D54CB9827}" dt="2021-01-18T08:21:04.546" v="772" actId="1076"/>
        <pc:sldMkLst>
          <pc:docMk/>
          <pc:sldMk cId="2800019989" sldId="272"/>
        </pc:sldMkLst>
        <pc:spChg chg="mod">
          <ac:chgData name="Niklaus Michael (nikl)" userId="d48faddf-08bf-457c-b3f0-e3c5570722a8" providerId="ADAL" clId="{01C14C85-FC94-423F-A2C3-F63D54CB9827}" dt="2021-01-18T07:58:42.278" v="715" actId="1076"/>
          <ac:spMkLst>
            <pc:docMk/>
            <pc:sldMk cId="2800019989" sldId="272"/>
            <ac:spMk id="3" creationId="{F9F5F680-85B0-49C2-ACF8-5E1EC61117FD}"/>
          </ac:spMkLst>
        </pc:spChg>
        <pc:spChg chg="add mod">
          <ac:chgData name="Niklaus Michael (nikl)" userId="d48faddf-08bf-457c-b3f0-e3c5570722a8" providerId="ADAL" clId="{01C14C85-FC94-423F-A2C3-F63D54CB9827}" dt="2021-01-18T07:25:07.748" v="563" actId="1076"/>
          <ac:spMkLst>
            <pc:docMk/>
            <pc:sldMk cId="2800019989" sldId="272"/>
            <ac:spMk id="12" creationId="{D773ED11-980E-4975-B5FD-C5336AE4379D}"/>
          </ac:spMkLst>
        </pc:spChg>
        <pc:spChg chg="del">
          <ac:chgData name="Niklaus Michael (nikl)" userId="d48faddf-08bf-457c-b3f0-e3c5570722a8" providerId="ADAL" clId="{01C14C85-FC94-423F-A2C3-F63D54CB9827}" dt="2021-01-18T07:25:04.841" v="561" actId="478"/>
          <ac:spMkLst>
            <pc:docMk/>
            <pc:sldMk cId="2800019989" sldId="272"/>
            <ac:spMk id="17" creationId="{9E59FBE4-5FEC-41F2-809D-E0701EB10708}"/>
          </ac:spMkLst>
        </pc:spChg>
        <pc:spChg chg="mod">
          <ac:chgData name="Niklaus Michael (nikl)" userId="d48faddf-08bf-457c-b3f0-e3c5570722a8" providerId="ADAL" clId="{01C14C85-FC94-423F-A2C3-F63D54CB9827}" dt="2021-01-18T07:33:59.016" v="573" actId="1076"/>
          <ac:spMkLst>
            <pc:docMk/>
            <pc:sldMk cId="2800019989" sldId="272"/>
            <ac:spMk id="47" creationId="{D2AD6D56-54A7-4A6E-81DC-02AEABA44E0A}"/>
          </ac:spMkLst>
        </pc:spChg>
        <pc:picChg chg="mod">
          <ac:chgData name="Niklaus Michael (nikl)" userId="d48faddf-08bf-457c-b3f0-e3c5570722a8" providerId="ADAL" clId="{01C14C85-FC94-423F-A2C3-F63D54CB9827}" dt="2021-01-18T06:55:33.655" v="274" actId="1076"/>
          <ac:picMkLst>
            <pc:docMk/>
            <pc:sldMk cId="2800019989" sldId="272"/>
            <ac:picMk id="26" creationId="{C6D65385-746B-43B5-A80E-3AD76CDAC7C2}"/>
          </ac:picMkLst>
        </pc:picChg>
        <pc:picChg chg="mod">
          <ac:chgData name="Niklaus Michael (nikl)" userId="d48faddf-08bf-457c-b3f0-e3c5570722a8" providerId="ADAL" clId="{01C14C85-FC94-423F-A2C3-F63D54CB9827}" dt="2021-01-18T08:21:04.546" v="772" actId="1076"/>
          <ac:picMkLst>
            <pc:docMk/>
            <pc:sldMk cId="2800019989" sldId="272"/>
            <ac:picMk id="43" creationId="{C5085781-29A5-4F46-8FF0-A4300CE64426}"/>
          </ac:picMkLst>
        </pc:picChg>
      </pc:sldChg>
      <pc:sldChg chg="del">
        <pc:chgData name="Niklaus Michael (nikl)" userId="d48faddf-08bf-457c-b3f0-e3c5570722a8" providerId="ADAL" clId="{01C14C85-FC94-423F-A2C3-F63D54CB9827}" dt="2021-02-15T16:52:36.192" v="776" actId="47"/>
        <pc:sldMkLst>
          <pc:docMk/>
          <pc:sldMk cId="2437012018" sldId="283"/>
        </pc:sldMkLst>
      </pc:sldChg>
      <pc:sldChg chg="del">
        <pc:chgData name="Niklaus Michael (nikl)" userId="d48faddf-08bf-457c-b3f0-e3c5570722a8" providerId="ADAL" clId="{01C14C85-FC94-423F-A2C3-F63D54CB9827}" dt="2021-02-15T16:52:37.438" v="777" actId="47"/>
        <pc:sldMkLst>
          <pc:docMk/>
          <pc:sldMk cId="697987061" sldId="292"/>
        </pc:sldMkLst>
      </pc:sldChg>
      <pc:sldChg chg="addSp delSp modSp">
        <pc:chgData name="Niklaus Michael (nikl)" userId="d48faddf-08bf-457c-b3f0-e3c5570722a8" providerId="ADAL" clId="{01C14C85-FC94-423F-A2C3-F63D54CB9827}" dt="2021-01-18T07:39:46.979" v="627" actId="1076"/>
        <pc:sldMkLst>
          <pc:docMk/>
          <pc:sldMk cId="3822155692" sldId="293"/>
        </pc:sldMkLst>
        <pc:spChg chg="add mod">
          <ac:chgData name="Niklaus Michael (nikl)" userId="d48faddf-08bf-457c-b3f0-e3c5570722a8" providerId="ADAL" clId="{01C14C85-FC94-423F-A2C3-F63D54CB9827}" dt="2021-01-18T07:39:46.979" v="627" actId="1076"/>
          <ac:spMkLst>
            <pc:docMk/>
            <pc:sldMk cId="3822155692" sldId="293"/>
            <ac:spMk id="14" creationId="{656018EE-2144-4BD7-B726-46620A5438EB}"/>
          </ac:spMkLst>
        </pc:spChg>
        <pc:spChg chg="add del">
          <ac:chgData name="Niklaus Michael (nikl)" userId="d48faddf-08bf-457c-b3f0-e3c5570722a8" providerId="ADAL" clId="{01C14C85-FC94-423F-A2C3-F63D54CB9827}" dt="2021-01-14T11:40:27.214" v="63" actId="478"/>
          <ac:spMkLst>
            <pc:docMk/>
            <pc:sldMk cId="3822155692" sldId="293"/>
            <ac:spMk id="20" creationId="{466B17F2-AD5B-425C-8B43-F21ADB8CDA6F}"/>
          </ac:spMkLst>
        </pc:spChg>
        <pc:spChg chg="add del mod">
          <ac:chgData name="Niklaus Michael (nikl)" userId="d48faddf-08bf-457c-b3f0-e3c5570722a8" providerId="ADAL" clId="{01C14C85-FC94-423F-A2C3-F63D54CB9827}" dt="2021-01-14T11:40:39.219" v="66" actId="478"/>
          <ac:spMkLst>
            <pc:docMk/>
            <pc:sldMk cId="3822155692" sldId="293"/>
            <ac:spMk id="21" creationId="{09F132C5-2684-4D16-AD99-AEA5ECEC7CB6}"/>
          </ac:spMkLst>
        </pc:spChg>
        <pc:spChg chg="add">
          <ac:chgData name="Niklaus Michael (nikl)" userId="d48faddf-08bf-457c-b3f0-e3c5570722a8" providerId="ADAL" clId="{01C14C85-FC94-423F-A2C3-F63D54CB9827}" dt="2021-01-14T11:40:40.321" v="67"/>
          <ac:spMkLst>
            <pc:docMk/>
            <pc:sldMk cId="3822155692" sldId="293"/>
            <ac:spMk id="22" creationId="{60E0C7CA-A283-4401-BB56-1B2EECEACFCF}"/>
          </ac:spMkLst>
        </pc:spChg>
      </pc:sldChg>
      <pc:sldChg chg="del">
        <pc:chgData name="Niklaus Michael (nikl)" userId="d48faddf-08bf-457c-b3f0-e3c5570722a8" providerId="ADAL" clId="{01C14C85-FC94-423F-A2C3-F63D54CB9827}" dt="2021-02-15T16:52:34.406" v="774" actId="47"/>
        <pc:sldMkLst>
          <pc:docMk/>
          <pc:sldMk cId="1074210947" sldId="294"/>
        </pc:sldMkLst>
      </pc:sldChg>
      <pc:sldChg chg="addSp modSp">
        <pc:chgData name="Niklaus Michael (nikl)" userId="d48faddf-08bf-457c-b3f0-e3c5570722a8" providerId="ADAL" clId="{01C14C85-FC94-423F-A2C3-F63D54CB9827}" dt="2021-01-14T11:40:19.400" v="61" actId="207"/>
        <pc:sldMkLst>
          <pc:docMk/>
          <pc:sldMk cId="4067450511" sldId="295"/>
        </pc:sldMkLst>
        <pc:spChg chg="add mod">
          <ac:chgData name="Niklaus Michael (nikl)" userId="d48faddf-08bf-457c-b3f0-e3c5570722a8" providerId="ADAL" clId="{01C14C85-FC94-423F-A2C3-F63D54CB9827}" dt="2021-01-14T11:40:19.400" v="61" actId="207"/>
          <ac:spMkLst>
            <pc:docMk/>
            <pc:sldMk cId="4067450511" sldId="295"/>
            <ac:spMk id="3" creationId="{D5E11FD6-4D70-4033-B7B1-E09BE81184FC}"/>
          </ac:spMkLst>
        </pc:spChg>
      </pc:sldChg>
      <pc:sldChg chg="modSp">
        <pc:chgData name="Niklaus Michael (nikl)" userId="d48faddf-08bf-457c-b3f0-e3c5570722a8" providerId="ADAL" clId="{01C14C85-FC94-423F-A2C3-F63D54CB9827}" dt="2021-01-14T13:09:34.965" v="126" actId="20577"/>
        <pc:sldMkLst>
          <pc:docMk/>
          <pc:sldMk cId="405007642" sldId="296"/>
        </pc:sldMkLst>
        <pc:spChg chg="mod">
          <ac:chgData name="Niklaus Michael (nikl)" userId="d48faddf-08bf-457c-b3f0-e3c5570722a8" providerId="ADAL" clId="{01C14C85-FC94-423F-A2C3-F63D54CB9827}" dt="2021-01-14T10:22:18.948" v="44" actId="790"/>
          <ac:spMkLst>
            <pc:docMk/>
            <pc:sldMk cId="405007642" sldId="296"/>
            <ac:spMk id="2" creationId="{E7108971-7F7D-42DC-9418-698ABF8BF3F4}"/>
          </ac:spMkLst>
        </pc:spChg>
        <pc:spChg chg="mod">
          <ac:chgData name="Niklaus Michael (nikl)" userId="d48faddf-08bf-457c-b3f0-e3c5570722a8" providerId="ADAL" clId="{01C14C85-FC94-423F-A2C3-F63D54CB9827}" dt="2021-01-14T13:09:34.965" v="126" actId="20577"/>
          <ac:spMkLst>
            <pc:docMk/>
            <pc:sldMk cId="405007642" sldId="296"/>
            <ac:spMk id="4" creationId="{D76016E7-12B2-4CF8-A0E9-4DCA7CA9C3F1}"/>
          </ac:spMkLst>
        </pc:spChg>
      </pc:sldChg>
      <pc:sldChg chg="addSp delSp modSp add">
        <pc:chgData name="Niklaus Michael (nikl)" userId="d48faddf-08bf-457c-b3f0-e3c5570722a8" providerId="ADAL" clId="{01C14C85-FC94-423F-A2C3-F63D54CB9827}" dt="2021-01-18T07:51:38.619" v="673" actId="20577"/>
        <pc:sldMkLst>
          <pc:docMk/>
          <pc:sldMk cId="4281793359" sldId="297"/>
        </pc:sldMkLst>
        <pc:spChg chg="mod">
          <ac:chgData name="Niklaus Michael (nikl)" userId="d48faddf-08bf-457c-b3f0-e3c5570722a8" providerId="ADAL" clId="{01C14C85-FC94-423F-A2C3-F63D54CB9827}" dt="2021-01-14T11:22:17.470" v="52" actId="122"/>
          <ac:spMkLst>
            <pc:docMk/>
            <pc:sldMk cId="4281793359" sldId="297"/>
            <ac:spMk id="2" creationId="{DC22C8CB-BABB-4494-9746-F77D0BAE8778}"/>
          </ac:spMkLst>
        </pc:spChg>
        <pc:spChg chg="add mod">
          <ac:chgData name="Niklaus Michael (nikl)" userId="d48faddf-08bf-457c-b3f0-e3c5570722a8" providerId="ADAL" clId="{01C14C85-FC94-423F-A2C3-F63D54CB9827}" dt="2021-01-18T07:51:38.619" v="673" actId="20577"/>
          <ac:spMkLst>
            <pc:docMk/>
            <pc:sldMk cId="4281793359" sldId="297"/>
            <ac:spMk id="4" creationId="{683DB156-16A2-46A6-A3FF-B40281C91659}"/>
          </ac:spMkLst>
        </pc:spChg>
        <pc:spChg chg="del">
          <ac:chgData name="Niklaus Michael (nikl)" userId="d48faddf-08bf-457c-b3f0-e3c5570722a8" providerId="ADAL" clId="{01C14C85-FC94-423F-A2C3-F63D54CB9827}" dt="2021-01-14T11:22:04.086" v="48" actId="478"/>
          <ac:spMkLst>
            <pc:docMk/>
            <pc:sldMk cId="4281793359" sldId="297"/>
            <ac:spMk id="4" creationId="{F3BA215D-38B7-4C62-8B05-ABAE9647DCCB}"/>
          </ac:spMkLst>
        </pc:spChg>
        <pc:spChg chg="del">
          <ac:chgData name="Niklaus Michael (nikl)" userId="d48faddf-08bf-457c-b3f0-e3c5570722a8" providerId="ADAL" clId="{01C14C85-FC94-423F-A2C3-F63D54CB9827}" dt="2021-01-14T11:22:05.790" v="49" actId="478"/>
          <ac:spMkLst>
            <pc:docMk/>
            <pc:sldMk cId="4281793359" sldId="297"/>
            <ac:spMk id="5" creationId="{D6DF2932-6CAF-4563-B0C0-A9B7616518AC}"/>
          </ac:spMkLst>
        </pc:spChg>
      </pc:sldChg>
      <pc:sldChg chg="addSp delSp modSp add ord">
        <pc:chgData name="Niklaus Michael (nikl)" userId="d48faddf-08bf-457c-b3f0-e3c5570722a8" providerId="ADAL" clId="{01C14C85-FC94-423F-A2C3-F63D54CB9827}" dt="2021-01-18T06:56:43.502" v="278" actId="478"/>
        <pc:sldMkLst>
          <pc:docMk/>
          <pc:sldMk cId="1286260548" sldId="298"/>
        </pc:sldMkLst>
        <pc:spChg chg="add mod">
          <ac:chgData name="Niklaus Michael (nikl)" userId="d48faddf-08bf-457c-b3f0-e3c5570722a8" providerId="ADAL" clId="{01C14C85-FC94-423F-A2C3-F63D54CB9827}" dt="2021-01-14T14:07:29.336" v="132" actId="113"/>
          <ac:spMkLst>
            <pc:docMk/>
            <pc:sldMk cId="1286260548" sldId="298"/>
            <ac:spMk id="3" creationId="{0DA62E2E-FAC2-473F-A5FA-7DC540E0C8A1}"/>
          </ac:spMkLst>
        </pc:spChg>
        <pc:spChg chg="add mod">
          <ac:chgData name="Niklaus Michael (nikl)" userId="d48faddf-08bf-457c-b3f0-e3c5570722a8" providerId="ADAL" clId="{01C14C85-FC94-423F-A2C3-F63D54CB9827}" dt="2021-01-14T14:53:14.929" v="272" actId="20577"/>
          <ac:spMkLst>
            <pc:docMk/>
            <pc:sldMk cId="1286260548" sldId="298"/>
            <ac:spMk id="6" creationId="{60C9D304-A6D1-488A-9D44-46D441DE0DB2}"/>
          </ac:spMkLst>
        </pc:spChg>
        <pc:spChg chg="add del mod">
          <ac:chgData name="Niklaus Michael (nikl)" userId="d48faddf-08bf-457c-b3f0-e3c5570722a8" providerId="ADAL" clId="{01C14C85-FC94-423F-A2C3-F63D54CB9827}" dt="2021-01-18T06:56:42.169" v="277" actId="478"/>
          <ac:spMkLst>
            <pc:docMk/>
            <pc:sldMk cId="1286260548" sldId="298"/>
            <ac:spMk id="7" creationId="{6C64AB54-B128-4C39-82B2-A5BB9F6AB61A}"/>
          </ac:spMkLst>
        </pc:spChg>
        <pc:spChg chg="add del mod">
          <ac:chgData name="Niklaus Michael (nikl)" userId="d48faddf-08bf-457c-b3f0-e3c5570722a8" providerId="ADAL" clId="{01C14C85-FC94-423F-A2C3-F63D54CB9827}" dt="2021-01-18T06:56:43.502" v="278" actId="478"/>
          <ac:spMkLst>
            <pc:docMk/>
            <pc:sldMk cId="1286260548" sldId="298"/>
            <ac:spMk id="10" creationId="{44262899-7361-4B42-B00F-9D77477EC090}"/>
          </ac:spMkLst>
        </pc:spChg>
        <pc:picChg chg="add del mod modCrop">
          <ac:chgData name="Niklaus Michael (nikl)" userId="d48faddf-08bf-457c-b3f0-e3c5570722a8" providerId="ADAL" clId="{01C14C85-FC94-423F-A2C3-F63D54CB9827}" dt="2021-01-14T14:35:38.459" v="196" actId="478"/>
          <ac:picMkLst>
            <pc:docMk/>
            <pc:sldMk cId="1286260548" sldId="298"/>
            <ac:picMk id="5" creationId="{77CCC602-88D7-42E8-BBA0-D8D24790FC5F}"/>
          </ac:picMkLst>
        </pc:picChg>
        <pc:picChg chg="add mod modCrop">
          <ac:chgData name="Niklaus Michael (nikl)" userId="d48faddf-08bf-457c-b3f0-e3c5570722a8" providerId="ADAL" clId="{01C14C85-FC94-423F-A2C3-F63D54CB9827}" dt="2021-01-14T14:36:13.546" v="209" actId="1076"/>
          <ac:picMkLst>
            <pc:docMk/>
            <pc:sldMk cId="1286260548" sldId="298"/>
            <ac:picMk id="9" creationId="{794768F8-ACC7-49CD-93C1-0F263893DBCC}"/>
          </ac:picMkLst>
        </pc:picChg>
      </pc:sldChg>
      <pc:sldChg chg="add">
        <pc:chgData name="Niklaus Michael (nikl)" userId="d48faddf-08bf-457c-b3f0-e3c5570722a8" providerId="ADAL" clId="{01C14C85-FC94-423F-A2C3-F63D54CB9827}" dt="2021-01-18T06:56:37.897" v="275"/>
        <pc:sldMkLst>
          <pc:docMk/>
          <pc:sldMk cId="1005780300" sldId="299"/>
        </pc:sldMkLst>
      </pc:sldChg>
      <pc:sldChg chg="add">
        <pc:chgData name="Niklaus Michael (nikl)" userId="d48faddf-08bf-457c-b3f0-e3c5570722a8" providerId="ADAL" clId="{01C14C85-FC94-423F-A2C3-F63D54CB9827}" dt="2021-01-18T07:28:24.094" v="564"/>
        <pc:sldMkLst>
          <pc:docMk/>
          <pc:sldMk cId="765465177" sldId="300"/>
        </pc:sldMkLst>
      </pc:sldChg>
      <pc:sldMasterChg chg="delSldLayout">
        <pc:chgData name="Niklaus Michael (nikl)" userId="d48faddf-08bf-457c-b3f0-e3c5570722a8" providerId="ADAL" clId="{01C14C85-FC94-423F-A2C3-F63D54CB9827}" dt="2021-02-15T16:52:37.438" v="777" actId="47"/>
        <pc:sldMasterMkLst>
          <pc:docMk/>
          <pc:sldMasterMk cId="0" sldId="2147483652"/>
        </pc:sldMasterMkLst>
        <pc:sldLayoutChg chg="del">
          <pc:chgData name="Niklaus Michael (nikl)" userId="d48faddf-08bf-457c-b3f0-e3c5570722a8" providerId="ADAL" clId="{01C14C85-FC94-423F-A2C3-F63D54CB9827}" dt="2021-02-15T16:52:37.438" v="777" actId="47"/>
          <pc:sldLayoutMkLst>
            <pc:docMk/>
            <pc:sldMasterMk cId="0" sldId="2147483652"/>
            <pc:sldLayoutMk cId="2758718166" sldId="2147483660"/>
          </pc:sldLayoutMkLst>
        </pc:sldLayoutChg>
      </pc:sldMasterChg>
    </pc:docChg>
  </pc:docChgLst>
  <pc:docChgLst>
    <pc:chgData name="Mohammad Yar Kevin (mohamkev)" userId="4c7a223b-4757-44e4-8e6c-82d3d90b9799" providerId="ADAL" clId="{7258F0B0-2D1A-4BC2-8DC8-674A376AC884}"/>
    <pc:docChg chg="modSld">
      <pc:chgData name="Mohammad Yar Kevin (mohamkev)" userId="4c7a223b-4757-44e4-8e6c-82d3d90b9799" providerId="ADAL" clId="{7258F0B0-2D1A-4BC2-8DC8-674A376AC884}" dt="2021-07-14T18:28:23.029" v="8" actId="20577"/>
      <pc:docMkLst>
        <pc:docMk/>
      </pc:docMkLst>
      <pc:sldChg chg="modSp">
        <pc:chgData name="Mohammad Yar Kevin (mohamkev)" userId="4c7a223b-4757-44e4-8e6c-82d3d90b9799" providerId="ADAL" clId="{7258F0B0-2D1A-4BC2-8DC8-674A376AC884}" dt="2021-07-14T18:28:23.029" v="8" actId="20577"/>
        <pc:sldMkLst>
          <pc:docMk/>
          <pc:sldMk cId="2679020441" sldId="257"/>
        </pc:sldMkLst>
        <pc:graphicFrameChg chg="mod">
          <ac:chgData name="Mohammad Yar Kevin (mohamkev)" userId="4c7a223b-4757-44e4-8e6c-82d3d90b9799" providerId="ADAL" clId="{7258F0B0-2D1A-4BC2-8DC8-674A376AC884}" dt="2021-07-14T18:28:23.029" v="8" actId="20577"/>
          <ac:graphicFrameMkLst>
            <pc:docMk/>
            <pc:sldMk cId="2679020441" sldId="257"/>
            <ac:graphicFrameMk id="62" creationId="{DF63554D-3C11-46AE-81CB-2BD43FDE0201}"/>
          </ac:graphicFrameMkLst>
        </pc:graphicFrameChg>
      </pc:sldChg>
    </pc:docChg>
  </pc:docChgLst>
  <pc:docChgLst>
    <pc:chgData name="Mohammad Yar Kevin (mohamkev)" userId="4c7a223b-4757-44e4-8e6c-82d3d90b9799" providerId="ADAL" clId="{055CFA91-B8BF-48C9-8BBA-84F600B19210}"/>
    <pc:docChg chg="custSel modSld">
      <pc:chgData name="Mohammad Yar Kevin (mohamkev)" userId="4c7a223b-4757-44e4-8e6c-82d3d90b9799" providerId="ADAL" clId="{055CFA91-B8BF-48C9-8BBA-84F600B19210}" dt="2021-02-23T07:22:13.379" v="1428" actId="20577"/>
      <pc:docMkLst>
        <pc:docMk/>
      </pc:docMkLst>
      <pc:sldChg chg="modNotesTx">
        <pc:chgData name="Mohammad Yar Kevin (mohamkev)" userId="4c7a223b-4757-44e4-8e6c-82d3d90b9799" providerId="ADAL" clId="{055CFA91-B8BF-48C9-8BBA-84F600B19210}" dt="2021-02-23T07:09:55.696" v="784" actId="20577"/>
        <pc:sldMkLst>
          <pc:docMk/>
          <pc:sldMk cId="2679020441" sldId="257"/>
        </pc:sldMkLst>
      </pc:sldChg>
      <pc:sldChg chg="modTransition">
        <pc:chgData name="Mohammad Yar Kevin (mohamkev)" userId="4c7a223b-4757-44e4-8e6c-82d3d90b9799" providerId="ADAL" clId="{055CFA91-B8BF-48C9-8BBA-84F600B19210}" dt="2021-02-23T06:53:06.570" v="4"/>
        <pc:sldMkLst>
          <pc:docMk/>
          <pc:sldMk cId="405007642" sldId="296"/>
        </pc:sldMkLst>
      </pc:sldChg>
      <pc:sldChg chg="modNotesTx">
        <pc:chgData name="Mohammad Yar Kevin (mohamkev)" userId="4c7a223b-4757-44e4-8e6c-82d3d90b9799" providerId="ADAL" clId="{055CFA91-B8BF-48C9-8BBA-84F600B19210}" dt="2021-02-23T07:16:03.238" v="902" actId="20577"/>
        <pc:sldMkLst>
          <pc:docMk/>
          <pc:sldMk cId="228963919" sldId="302"/>
        </pc:sldMkLst>
      </pc:sldChg>
      <pc:sldChg chg="modSp mod modNotesTx">
        <pc:chgData name="Mohammad Yar Kevin (mohamkev)" userId="4c7a223b-4757-44e4-8e6c-82d3d90b9799" providerId="ADAL" clId="{055CFA91-B8BF-48C9-8BBA-84F600B19210}" dt="2021-02-23T07:22:13.379" v="1428" actId="20577"/>
        <pc:sldMkLst>
          <pc:docMk/>
          <pc:sldMk cId="740579354" sldId="303"/>
        </pc:sldMkLst>
        <pc:graphicFrameChg chg="modGraphic">
          <ac:chgData name="Mohammad Yar Kevin (mohamkev)" userId="4c7a223b-4757-44e4-8e6c-82d3d90b9799" providerId="ADAL" clId="{055CFA91-B8BF-48C9-8BBA-84F600B19210}" dt="2021-02-22T22:12:10.696" v="1" actId="20577"/>
          <ac:graphicFrameMkLst>
            <pc:docMk/>
            <pc:sldMk cId="740579354" sldId="303"/>
            <ac:graphicFrameMk id="2" creationId="{B663578B-0496-4A04-B500-51B150547E5F}"/>
          </ac:graphicFrameMkLst>
        </pc:graphicFrameChg>
      </pc:sldChg>
    </pc:docChg>
  </pc:docChgLst>
  <pc:docChgLst>
    <pc:chgData name="Mohammad Yar Kevin (mohamkev)" userId="4c7a223b-4757-44e4-8e6c-82d3d90b9799" providerId="ADAL" clId="{CE207A6A-5537-4174-9273-3C869AF1B040}"/>
    <pc:docChg chg="undo custSel addSld delSld modSld sldOrd">
      <pc:chgData name="Mohammad Yar Kevin (mohamkev)" userId="4c7a223b-4757-44e4-8e6c-82d3d90b9799" providerId="ADAL" clId="{CE207A6A-5537-4174-9273-3C869AF1B040}" dt="2021-02-23T08:39:48.186" v="2336" actId="20577"/>
      <pc:docMkLst>
        <pc:docMk/>
      </pc:docMkLst>
      <pc:sldChg chg="addSp delSp modSp mod modAnim modNotesTx">
        <pc:chgData name="Mohammad Yar Kevin (mohamkev)" userId="4c7a223b-4757-44e4-8e6c-82d3d90b9799" providerId="ADAL" clId="{CE207A6A-5537-4174-9273-3C869AF1B040}" dt="2021-02-22T22:49:44.585" v="2120" actId="20577"/>
        <pc:sldMkLst>
          <pc:docMk/>
          <pc:sldMk cId="2679020441" sldId="257"/>
        </pc:sldMkLst>
        <pc:spChg chg="del">
          <ac:chgData name="Mohammad Yar Kevin (mohamkev)" userId="4c7a223b-4757-44e4-8e6c-82d3d90b9799" providerId="ADAL" clId="{CE207A6A-5537-4174-9273-3C869AF1B040}" dt="2021-02-22T11:44:56.057" v="143" actId="478"/>
          <ac:spMkLst>
            <pc:docMk/>
            <pc:sldMk cId="2679020441" sldId="257"/>
            <ac:spMk id="2" creationId="{DC285E18-2557-4101-BEF9-A3C708238048}"/>
          </ac:spMkLst>
        </pc:spChg>
        <pc:spChg chg="add del mod">
          <ac:chgData name="Mohammad Yar Kevin (mohamkev)" userId="4c7a223b-4757-44e4-8e6c-82d3d90b9799" providerId="ADAL" clId="{CE207A6A-5537-4174-9273-3C869AF1B040}" dt="2021-02-22T11:10:48.373" v="69"/>
          <ac:spMkLst>
            <pc:docMk/>
            <pc:sldMk cId="2679020441" sldId="257"/>
            <ac:spMk id="4" creationId="{D02505CE-7511-4EDC-A92A-E6ECB0F8912F}"/>
          </ac:spMkLst>
        </pc:spChg>
        <pc:spChg chg="add del mod">
          <ac:chgData name="Mohammad Yar Kevin (mohamkev)" userId="4c7a223b-4757-44e4-8e6c-82d3d90b9799" providerId="ADAL" clId="{CE207A6A-5537-4174-9273-3C869AF1B040}" dt="2021-02-22T11:10:52.341" v="71" actId="478"/>
          <ac:spMkLst>
            <pc:docMk/>
            <pc:sldMk cId="2679020441" sldId="257"/>
            <ac:spMk id="5" creationId="{749DE131-FF33-44F4-8CD0-6F18CBEB5F3B}"/>
          </ac:spMkLst>
        </pc:spChg>
        <pc:spChg chg="add del mod">
          <ac:chgData name="Mohammad Yar Kevin (mohamkev)" userId="4c7a223b-4757-44e4-8e6c-82d3d90b9799" providerId="ADAL" clId="{CE207A6A-5537-4174-9273-3C869AF1B040}" dt="2021-02-22T11:45:32.226" v="153" actId="478"/>
          <ac:spMkLst>
            <pc:docMk/>
            <pc:sldMk cId="2679020441" sldId="257"/>
            <ac:spMk id="6" creationId="{9F359672-CA3B-449A-A05E-9260CBEDDD08}"/>
          </ac:spMkLst>
        </pc:spChg>
        <pc:spChg chg="add mod">
          <ac:chgData name="Mohammad Yar Kevin (mohamkev)" userId="4c7a223b-4757-44e4-8e6c-82d3d90b9799" providerId="ADAL" clId="{CE207A6A-5537-4174-9273-3C869AF1B040}" dt="2021-02-22T14:25:55.932" v="464" actId="1076"/>
          <ac:spMkLst>
            <pc:docMk/>
            <pc:sldMk cId="2679020441" sldId="257"/>
            <ac:spMk id="8" creationId="{0CCB3F95-FC3A-4777-BD70-91C4AED2BA0F}"/>
          </ac:spMkLst>
        </pc:spChg>
        <pc:spChg chg="del mod">
          <ac:chgData name="Mohammad Yar Kevin (mohamkev)" userId="4c7a223b-4757-44e4-8e6c-82d3d90b9799" providerId="ADAL" clId="{CE207A6A-5537-4174-9273-3C869AF1B040}" dt="2021-02-22T11:10:45.603" v="67" actId="478"/>
          <ac:spMkLst>
            <pc:docMk/>
            <pc:sldMk cId="2679020441" sldId="257"/>
            <ac:spMk id="11" creationId="{73679E95-9AEF-470F-8144-E2CBE2D082CB}"/>
          </ac:spMkLst>
        </pc:spChg>
        <pc:spChg chg="del">
          <ac:chgData name="Mohammad Yar Kevin (mohamkev)" userId="4c7a223b-4757-44e4-8e6c-82d3d90b9799" providerId="ADAL" clId="{CE207A6A-5537-4174-9273-3C869AF1B040}" dt="2021-02-22T11:50:00.735" v="390" actId="478"/>
          <ac:spMkLst>
            <pc:docMk/>
            <pc:sldMk cId="2679020441" sldId="257"/>
            <ac:spMk id="13" creationId="{9BDF5084-D685-48CC-A284-D41FC9B030D1}"/>
          </ac:spMkLst>
        </pc:spChg>
        <pc:spChg chg="del">
          <ac:chgData name="Mohammad Yar Kevin (mohamkev)" userId="4c7a223b-4757-44e4-8e6c-82d3d90b9799" providerId="ADAL" clId="{CE207A6A-5537-4174-9273-3C869AF1B040}" dt="2021-02-22T14:25:21.445" v="445" actId="478"/>
          <ac:spMkLst>
            <pc:docMk/>
            <pc:sldMk cId="2679020441" sldId="257"/>
            <ac:spMk id="14" creationId="{A5685165-B151-4FD3-95C4-E90814416495}"/>
          </ac:spMkLst>
        </pc:spChg>
        <pc:spChg chg="add del mod">
          <ac:chgData name="Mohammad Yar Kevin (mohamkev)" userId="4c7a223b-4757-44e4-8e6c-82d3d90b9799" providerId="ADAL" clId="{CE207A6A-5537-4174-9273-3C869AF1B040}" dt="2021-02-22T11:10:50.933" v="70" actId="478"/>
          <ac:spMkLst>
            <pc:docMk/>
            <pc:sldMk cId="2679020441" sldId="257"/>
            <ac:spMk id="16" creationId="{2A1DFD52-4EB3-473E-B8FC-3AFE74A14C0D}"/>
          </ac:spMkLst>
        </pc:spChg>
        <pc:spChg chg="add del mod">
          <ac:chgData name="Mohammad Yar Kevin (mohamkev)" userId="4c7a223b-4757-44e4-8e6c-82d3d90b9799" providerId="ADAL" clId="{CE207A6A-5537-4174-9273-3C869AF1B040}" dt="2021-02-22T11:44:56.057" v="143" actId="478"/>
          <ac:spMkLst>
            <pc:docMk/>
            <pc:sldMk cId="2679020441" sldId="257"/>
            <ac:spMk id="17" creationId="{BFA2A377-8293-4649-8FF8-A6B4783BA202}"/>
          </ac:spMkLst>
        </pc:spChg>
        <pc:spChg chg="add del mod">
          <ac:chgData name="Mohammad Yar Kevin (mohamkev)" userId="4c7a223b-4757-44e4-8e6c-82d3d90b9799" providerId="ADAL" clId="{CE207A6A-5537-4174-9273-3C869AF1B040}" dt="2021-02-22T11:44:58.307" v="145"/>
          <ac:spMkLst>
            <pc:docMk/>
            <pc:sldMk cId="2679020441" sldId="257"/>
            <ac:spMk id="18" creationId="{4B9F2E1F-C9B7-4645-BD05-788B1F9160CC}"/>
          </ac:spMkLst>
        </pc:spChg>
        <pc:spChg chg="add mod">
          <ac:chgData name="Mohammad Yar Kevin (mohamkev)" userId="4c7a223b-4757-44e4-8e6c-82d3d90b9799" providerId="ADAL" clId="{CE207A6A-5537-4174-9273-3C869AF1B040}" dt="2021-02-22T22:49:44.585" v="2120" actId="20577"/>
          <ac:spMkLst>
            <pc:docMk/>
            <pc:sldMk cId="2679020441" sldId="257"/>
            <ac:spMk id="22" creationId="{72B93A92-F7B1-47F0-AFF6-1B358C18FFE8}"/>
          </ac:spMkLst>
        </pc:spChg>
        <pc:spChg chg="add del mod">
          <ac:chgData name="Mohammad Yar Kevin (mohamkev)" userId="4c7a223b-4757-44e4-8e6c-82d3d90b9799" providerId="ADAL" clId="{CE207A6A-5537-4174-9273-3C869AF1B040}" dt="2021-02-22T11:44:58.307" v="145"/>
          <ac:spMkLst>
            <pc:docMk/>
            <pc:sldMk cId="2679020441" sldId="257"/>
            <ac:spMk id="28" creationId="{0B02B44E-E9EA-459F-90BE-B92C1A236C08}"/>
          </ac:spMkLst>
        </pc:spChg>
        <pc:spChg chg="add del mod">
          <ac:chgData name="Mohammad Yar Kevin (mohamkev)" userId="4c7a223b-4757-44e4-8e6c-82d3d90b9799" providerId="ADAL" clId="{CE207A6A-5537-4174-9273-3C869AF1B040}" dt="2021-02-22T11:45:21.776" v="150"/>
          <ac:spMkLst>
            <pc:docMk/>
            <pc:sldMk cId="2679020441" sldId="257"/>
            <ac:spMk id="32" creationId="{30FF0C76-43FC-4DEF-9F4F-2367592B57D0}"/>
          </ac:spMkLst>
        </pc:spChg>
        <pc:spChg chg="add del mod">
          <ac:chgData name="Mohammad Yar Kevin (mohamkev)" userId="4c7a223b-4757-44e4-8e6c-82d3d90b9799" providerId="ADAL" clId="{CE207A6A-5537-4174-9273-3C869AF1B040}" dt="2021-02-22T11:45:21.776" v="150"/>
          <ac:spMkLst>
            <pc:docMk/>
            <pc:sldMk cId="2679020441" sldId="257"/>
            <ac:spMk id="42" creationId="{43FA47EA-235A-4A1A-B27F-9384E6C4D60C}"/>
          </ac:spMkLst>
        </pc:spChg>
        <pc:spChg chg="add del mod">
          <ac:chgData name="Mohammad Yar Kevin (mohamkev)" userId="4c7a223b-4757-44e4-8e6c-82d3d90b9799" providerId="ADAL" clId="{CE207A6A-5537-4174-9273-3C869AF1B040}" dt="2021-02-22T11:45:25.337" v="152"/>
          <ac:spMkLst>
            <pc:docMk/>
            <pc:sldMk cId="2679020441" sldId="257"/>
            <ac:spMk id="46" creationId="{E38A5E67-54CD-4F7D-B9F0-DBF130D19F3B}"/>
          </ac:spMkLst>
        </pc:spChg>
        <pc:spChg chg="add del mod">
          <ac:chgData name="Mohammad Yar Kevin (mohamkev)" userId="4c7a223b-4757-44e4-8e6c-82d3d90b9799" providerId="ADAL" clId="{CE207A6A-5537-4174-9273-3C869AF1B040}" dt="2021-02-22T11:45:25.337" v="152"/>
          <ac:spMkLst>
            <pc:docMk/>
            <pc:sldMk cId="2679020441" sldId="257"/>
            <ac:spMk id="55" creationId="{1C35AF47-EEE4-4625-8F22-6D84E8ED65DD}"/>
          </ac:spMkLst>
        </pc:spChg>
        <pc:spChg chg="add del mod">
          <ac:chgData name="Mohammad Yar Kevin (mohamkev)" userId="4c7a223b-4757-44e4-8e6c-82d3d90b9799" providerId="ADAL" clId="{CE207A6A-5537-4174-9273-3C869AF1B040}" dt="2021-02-22T11:45:25.337" v="152"/>
          <ac:spMkLst>
            <pc:docMk/>
            <pc:sldMk cId="2679020441" sldId="257"/>
            <ac:spMk id="56" creationId="{F4685219-4B5A-4AB5-8C6B-DB189D53B394}"/>
          </ac:spMkLst>
        </pc:spChg>
        <pc:spChg chg="add mod">
          <ac:chgData name="Mohammad Yar Kevin (mohamkev)" userId="4c7a223b-4757-44e4-8e6c-82d3d90b9799" providerId="ADAL" clId="{CE207A6A-5537-4174-9273-3C869AF1B040}" dt="2021-02-22T11:45:32.996" v="154"/>
          <ac:spMkLst>
            <pc:docMk/>
            <pc:sldMk cId="2679020441" sldId="257"/>
            <ac:spMk id="60" creationId="{FC6D87E0-F012-4C3E-83D4-B4AA54287BA7}"/>
          </ac:spMkLst>
        </pc:spChg>
        <pc:spChg chg="add del mod">
          <ac:chgData name="Mohammad Yar Kevin (mohamkev)" userId="4c7a223b-4757-44e4-8e6c-82d3d90b9799" providerId="ADAL" clId="{CE207A6A-5537-4174-9273-3C869AF1B040}" dt="2021-02-22T22:49:38.034" v="2107" actId="478"/>
          <ac:spMkLst>
            <pc:docMk/>
            <pc:sldMk cId="2679020441" sldId="257"/>
            <ac:spMk id="61" creationId="{A6AFB4FB-6F70-4E7A-90FF-D83FE627170A}"/>
          </ac:spMkLst>
        </pc:spChg>
        <pc:spChg chg="add mod">
          <ac:chgData name="Mohammad Yar Kevin (mohamkev)" userId="4c7a223b-4757-44e4-8e6c-82d3d90b9799" providerId="ADAL" clId="{CE207A6A-5537-4174-9273-3C869AF1B040}" dt="2021-02-22T22:05:45.391" v="1779" actId="164"/>
          <ac:spMkLst>
            <pc:docMk/>
            <pc:sldMk cId="2679020441" sldId="257"/>
            <ac:spMk id="71" creationId="{A259A99B-75E6-4500-A67B-36D64FD482AB}"/>
          </ac:spMkLst>
        </pc:spChg>
        <pc:spChg chg="add mod">
          <ac:chgData name="Mohammad Yar Kevin (mohamkev)" userId="4c7a223b-4757-44e4-8e6c-82d3d90b9799" providerId="ADAL" clId="{CE207A6A-5537-4174-9273-3C869AF1B040}" dt="2021-02-22T11:51:05.406" v="414" actId="1076"/>
          <ac:spMkLst>
            <pc:docMk/>
            <pc:sldMk cId="2679020441" sldId="257"/>
            <ac:spMk id="72" creationId="{6E1F033B-8C70-42A8-84F1-9B766D36BF1C}"/>
          </ac:spMkLst>
        </pc:spChg>
        <pc:spChg chg="add mod">
          <ac:chgData name="Mohammad Yar Kevin (mohamkev)" userId="4c7a223b-4757-44e4-8e6c-82d3d90b9799" providerId="ADAL" clId="{CE207A6A-5537-4174-9273-3C869AF1B040}" dt="2021-02-22T22:23:55.307" v="2075" actId="20577"/>
          <ac:spMkLst>
            <pc:docMk/>
            <pc:sldMk cId="2679020441" sldId="257"/>
            <ac:spMk id="76" creationId="{25F9DE86-B6A9-4DAC-9FF3-4E556AD7D54F}"/>
          </ac:spMkLst>
        </pc:spChg>
        <pc:grpChg chg="add mod">
          <ac:chgData name="Mohammad Yar Kevin (mohamkev)" userId="4c7a223b-4757-44e4-8e6c-82d3d90b9799" providerId="ADAL" clId="{CE207A6A-5537-4174-9273-3C869AF1B040}" dt="2021-02-22T22:05:45.391" v="1779" actId="164"/>
          <ac:grpSpMkLst>
            <pc:docMk/>
            <pc:sldMk cId="2679020441" sldId="257"/>
            <ac:grpSpMk id="10" creationId="{FD5A2C17-851C-4F43-841C-A5E0581D65AC}"/>
          </ac:grpSpMkLst>
        </pc:grpChg>
        <pc:grpChg chg="del mod">
          <ac:chgData name="Mohammad Yar Kevin (mohamkev)" userId="4c7a223b-4757-44e4-8e6c-82d3d90b9799" providerId="ADAL" clId="{CE207A6A-5537-4174-9273-3C869AF1B040}" dt="2021-02-22T11:10:44.682" v="66" actId="478"/>
          <ac:grpSpMkLst>
            <pc:docMk/>
            <pc:sldMk cId="2679020441" sldId="257"/>
            <ac:grpSpMk id="15" creationId="{3724A34C-5A0A-4C6A-9D4E-CA756F1FC183}"/>
          </ac:grpSpMkLst>
        </pc:grpChg>
        <pc:grpChg chg="add del mod">
          <ac:chgData name="Mohammad Yar Kevin (mohamkev)" userId="4c7a223b-4757-44e4-8e6c-82d3d90b9799" providerId="ADAL" clId="{CE207A6A-5537-4174-9273-3C869AF1B040}" dt="2021-02-22T11:44:58.307" v="145"/>
          <ac:grpSpMkLst>
            <pc:docMk/>
            <pc:sldMk cId="2679020441" sldId="257"/>
            <ac:grpSpMk id="20" creationId="{13DB5A83-433A-4D78-958F-33E73968CD59}"/>
          </ac:grpSpMkLst>
        </pc:grpChg>
        <pc:grpChg chg="add del mod">
          <ac:chgData name="Mohammad Yar Kevin (mohamkev)" userId="4c7a223b-4757-44e4-8e6c-82d3d90b9799" providerId="ADAL" clId="{CE207A6A-5537-4174-9273-3C869AF1B040}" dt="2021-02-22T11:44:58.307" v="145"/>
          <ac:grpSpMkLst>
            <pc:docMk/>
            <pc:sldMk cId="2679020441" sldId="257"/>
            <ac:grpSpMk id="25" creationId="{040E3B34-63DE-453A-A0AD-9C724F5028FC}"/>
          </ac:grpSpMkLst>
        </pc:grpChg>
        <pc:grpChg chg="add del mod">
          <ac:chgData name="Mohammad Yar Kevin (mohamkev)" userId="4c7a223b-4757-44e4-8e6c-82d3d90b9799" providerId="ADAL" clId="{CE207A6A-5537-4174-9273-3C869AF1B040}" dt="2021-02-22T11:44:58.307" v="145"/>
          <ac:grpSpMkLst>
            <pc:docMk/>
            <pc:sldMk cId="2679020441" sldId="257"/>
            <ac:grpSpMk id="29" creationId="{93FB1232-A861-4D41-AF83-8D7443030188}"/>
          </ac:grpSpMkLst>
        </pc:grpChg>
        <pc:grpChg chg="add del mod">
          <ac:chgData name="Mohammad Yar Kevin (mohamkev)" userId="4c7a223b-4757-44e4-8e6c-82d3d90b9799" providerId="ADAL" clId="{CE207A6A-5537-4174-9273-3C869AF1B040}" dt="2021-02-22T11:45:21.776" v="150"/>
          <ac:grpSpMkLst>
            <pc:docMk/>
            <pc:sldMk cId="2679020441" sldId="257"/>
            <ac:grpSpMk id="34" creationId="{551625F1-B00C-4E0A-98EB-B360165F72F9}"/>
          </ac:grpSpMkLst>
        </pc:grpChg>
        <pc:grpChg chg="add del mod">
          <ac:chgData name="Mohammad Yar Kevin (mohamkev)" userId="4c7a223b-4757-44e4-8e6c-82d3d90b9799" providerId="ADAL" clId="{CE207A6A-5537-4174-9273-3C869AF1B040}" dt="2021-02-22T11:45:21.776" v="150"/>
          <ac:grpSpMkLst>
            <pc:docMk/>
            <pc:sldMk cId="2679020441" sldId="257"/>
            <ac:grpSpMk id="39" creationId="{C968CDF6-AE97-454E-8DE3-197C72C9682E}"/>
          </ac:grpSpMkLst>
        </pc:grpChg>
        <pc:grpChg chg="add del mod">
          <ac:chgData name="Mohammad Yar Kevin (mohamkev)" userId="4c7a223b-4757-44e4-8e6c-82d3d90b9799" providerId="ADAL" clId="{CE207A6A-5537-4174-9273-3C869AF1B040}" dt="2021-02-22T11:45:21.776" v="150"/>
          <ac:grpSpMkLst>
            <pc:docMk/>
            <pc:sldMk cId="2679020441" sldId="257"/>
            <ac:grpSpMk id="43" creationId="{D0C400FF-20AB-4A88-89DA-9845FB257112}"/>
          </ac:grpSpMkLst>
        </pc:grpChg>
        <pc:grpChg chg="add del mod">
          <ac:chgData name="Mohammad Yar Kevin (mohamkev)" userId="4c7a223b-4757-44e4-8e6c-82d3d90b9799" providerId="ADAL" clId="{CE207A6A-5537-4174-9273-3C869AF1B040}" dt="2021-02-22T11:45:25.337" v="152"/>
          <ac:grpSpMkLst>
            <pc:docMk/>
            <pc:sldMk cId="2679020441" sldId="257"/>
            <ac:grpSpMk id="47" creationId="{EC577469-2B41-4AC0-B763-C37F228304AC}"/>
          </ac:grpSpMkLst>
        </pc:grpChg>
        <pc:grpChg chg="add del mod">
          <ac:chgData name="Mohammad Yar Kevin (mohamkev)" userId="4c7a223b-4757-44e4-8e6c-82d3d90b9799" providerId="ADAL" clId="{CE207A6A-5537-4174-9273-3C869AF1B040}" dt="2021-02-22T11:45:25.337" v="152"/>
          <ac:grpSpMkLst>
            <pc:docMk/>
            <pc:sldMk cId="2679020441" sldId="257"/>
            <ac:grpSpMk id="52" creationId="{C7C07361-611F-4797-A630-DB024CD1CFAF}"/>
          </ac:grpSpMkLst>
        </pc:grpChg>
        <pc:grpChg chg="add del mod">
          <ac:chgData name="Mohammad Yar Kevin (mohamkev)" userId="4c7a223b-4757-44e4-8e6c-82d3d90b9799" providerId="ADAL" clId="{CE207A6A-5537-4174-9273-3C869AF1B040}" dt="2021-02-22T11:45:25.337" v="152"/>
          <ac:grpSpMkLst>
            <pc:docMk/>
            <pc:sldMk cId="2679020441" sldId="257"/>
            <ac:grpSpMk id="57" creationId="{4A5B21B5-C6A6-480C-B6FD-D87650F03249}"/>
          </ac:grpSpMkLst>
        </pc:grpChg>
        <pc:grpChg chg="add mod">
          <ac:chgData name="Mohammad Yar Kevin (mohamkev)" userId="4c7a223b-4757-44e4-8e6c-82d3d90b9799" providerId="ADAL" clId="{CE207A6A-5537-4174-9273-3C869AF1B040}" dt="2021-02-22T11:45:32.996" v="154"/>
          <ac:grpSpMkLst>
            <pc:docMk/>
            <pc:sldMk cId="2679020441" sldId="257"/>
            <ac:grpSpMk id="63" creationId="{C1FE5731-DF5A-4012-BD1A-B096D5A0E56E}"/>
          </ac:grpSpMkLst>
        </pc:grpChg>
        <pc:grpChg chg="add mod">
          <ac:chgData name="Mohammad Yar Kevin (mohamkev)" userId="4c7a223b-4757-44e4-8e6c-82d3d90b9799" providerId="ADAL" clId="{CE207A6A-5537-4174-9273-3C869AF1B040}" dt="2021-02-22T11:45:32.996" v="154"/>
          <ac:grpSpMkLst>
            <pc:docMk/>
            <pc:sldMk cId="2679020441" sldId="257"/>
            <ac:grpSpMk id="68" creationId="{D8958838-D51A-45BA-BCDC-E55A91CA966D}"/>
          </ac:grpSpMkLst>
        </pc:grpChg>
        <pc:grpChg chg="add mod">
          <ac:chgData name="Mohammad Yar Kevin (mohamkev)" userId="4c7a223b-4757-44e4-8e6c-82d3d90b9799" providerId="ADAL" clId="{CE207A6A-5537-4174-9273-3C869AF1B040}" dt="2021-02-22T22:05:45.391" v="1779" actId="164"/>
          <ac:grpSpMkLst>
            <pc:docMk/>
            <pc:sldMk cId="2679020441" sldId="257"/>
            <ac:grpSpMk id="73" creationId="{AF7D4EE5-C271-458D-82CA-7E1415A6661D}"/>
          </ac:grpSpMkLst>
        </pc:grpChg>
        <pc:graphicFrameChg chg="add del mod">
          <ac:chgData name="Mohammad Yar Kevin (mohamkev)" userId="4c7a223b-4757-44e4-8e6c-82d3d90b9799" providerId="ADAL" clId="{CE207A6A-5537-4174-9273-3C869AF1B040}" dt="2021-02-22T11:44:58.307" v="145"/>
          <ac:graphicFrameMkLst>
            <pc:docMk/>
            <pc:sldMk cId="2679020441" sldId="257"/>
            <ac:graphicFrameMk id="19" creationId="{89ACF4C5-7019-4C0B-A8BC-50248251354F}"/>
          </ac:graphicFrameMkLst>
        </pc:graphicFrameChg>
        <pc:graphicFrameChg chg="add del mod">
          <ac:chgData name="Mohammad Yar Kevin (mohamkev)" userId="4c7a223b-4757-44e4-8e6c-82d3d90b9799" providerId="ADAL" clId="{CE207A6A-5537-4174-9273-3C869AF1B040}" dt="2021-02-22T11:45:21.776" v="150"/>
          <ac:graphicFrameMkLst>
            <pc:docMk/>
            <pc:sldMk cId="2679020441" sldId="257"/>
            <ac:graphicFrameMk id="33" creationId="{FA997BF2-B083-4303-82B6-BEAFC48C61A0}"/>
          </ac:graphicFrameMkLst>
        </pc:graphicFrameChg>
        <pc:graphicFrameChg chg="add mod">
          <ac:chgData name="Mohammad Yar Kevin (mohamkev)" userId="4c7a223b-4757-44e4-8e6c-82d3d90b9799" providerId="ADAL" clId="{CE207A6A-5537-4174-9273-3C869AF1B040}" dt="2021-02-22T22:24:42.072" v="2100" actId="20577"/>
          <ac:graphicFrameMkLst>
            <pc:docMk/>
            <pc:sldMk cId="2679020441" sldId="257"/>
            <ac:graphicFrameMk id="62" creationId="{DF63554D-3C11-46AE-81CB-2BD43FDE0201}"/>
          </ac:graphicFrameMkLst>
        </pc:graphicFrameChg>
        <pc:picChg chg="del">
          <ac:chgData name="Mohammad Yar Kevin (mohamkev)" userId="4c7a223b-4757-44e4-8e6c-82d3d90b9799" providerId="ADAL" clId="{CE207A6A-5537-4174-9273-3C869AF1B040}" dt="2021-02-22T11:10:46.662" v="68" actId="478"/>
          <ac:picMkLst>
            <pc:docMk/>
            <pc:sldMk cId="2679020441" sldId="257"/>
            <ac:picMk id="12" creationId="{67402B1A-72C7-4D6C-A700-B7B2F47D8C00}"/>
          </ac:picMkLst>
        </pc:picChg>
        <pc:picChg chg="add del mod">
          <ac:chgData name="Mohammad Yar Kevin (mohamkev)" userId="4c7a223b-4757-44e4-8e6c-82d3d90b9799" providerId="ADAL" clId="{CE207A6A-5537-4174-9273-3C869AF1B040}" dt="2021-02-22T11:44:58.307" v="145"/>
          <ac:picMkLst>
            <pc:docMk/>
            <pc:sldMk cId="2679020441" sldId="257"/>
            <ac:picMk id="24" creationId="{6BE2A1E2-038A-467F-A585-8A5225652798}"/>
          </ac:picMkLst>
        </pc:picChg>
        <pc:picChg chg="add del mod">
          <ac:chgData name="Mohammad Yar Kevin (mohamkev)" userId="4c7a223b-4757-44e4-8e6c-82d3d90b9799" providerId="ADAL" clId="{CE207A6A-5537-4174-9273-3C869AF1B040}" dt="2021-02-22T11:45:21.776" v="150"/>
          <ac:picMkLst>
            <pc:docMk/>
            <pc:sldMk cId="2679020441" sldId="257"/>
            <ac:picMk id="38" creationId="{B9085864-0683-4F46-94AD-B3C02F79CACE}"/>
          </ac:picMkLst>
        </pc:picChg>
        <pc:picChg chg="add del mod">
          <ac:chgData name="Mohammad Yar Kevin (mohamkev)" userId="4c7a223b-4757-44e4-8e6c-82d3d90b9799" providerId="ADAL" clId="{CE207A6A-5537-4174-9273-3C869AF1B040}" dt="2021-02-22T11:45:25.337" v="152"/>
          <ac:picMkLst>
            <pc:docMk/>
            <pc:sldMk cId="2679020441" sldId="257"/>
            <ac:picMk id="51" creationId="{405E7B98-81F6-4348-8276-087322694970}"/>
          </ac:picMkLst>
        </pc:picChg>
        <pc:picChg chg="add mod">
          <ac:chgData name="Mohammad Yar Kevin (mohamkev)" userId="4c7a223b-4757-44e4-8e6c-82d3d90b9799" providerId="ADAL" clId="{CE207A6A-5537-4174-9273-3C869AF1B040}" dt="2021-02-22T14:25:27.529" v="446" actId="1076"/>
          <ac:picMkLst>
            <pc:docMk/>
            <pc:sldMk cId="2679020441" sldId="257"/>
            <ac:picMk id="67" creationId="{C92B5F3D-CFDA-4569-ABA6-B66481E91264}"/>
          </ac:picMkLst>
        </pc:picChg>
        <pc:cxnChg chg="mod">
          <ac:chgData name="Mohammad Yar Kevin (mohamkev)" userId="4c7a223b-4757-44e4-8e6c-82d3d90b9799" providerId="ADAL" clId="{CE207A6A-5537-4174-9273-3C869AF1B040}" dt="2021-02-22T11:44:57.106" v="144"/>
          <ac:cxnSpMkLst>
            <pc:docMk/>
            <pc:sldMk cId="2679020441" sldId="257"/>
            <ac:cxnSpMk id="21" creationId="{EF948600-376D-473B-8FBE-779008E7486E}"/>
          </ac:cxnSpMkLst>
        </pc:cxnChg>
        <pc:cxnChg chg="mod">
          <ac:chgData name="Mohammad Yar Kevin (mohamkev)" userId="4c7a223b-4757-44e4-8e6c-82d3d90b9799" providerId="ADAL" clId="{CE207A6A-5537-4174-9273-3C869AF1B040}" dt="2021-02-22T11:44:57.106" v="144"/>
          <ac:cxnSpMkLst>
            <pc:docMk/>
            <pc:sldMk cId="2679020441" sldId="257"/>
            <ac:cxnSpMk id="22" creationId="{12DFE87D-5C0E-4B4C-9AC8-F918F279AFA5}"/>
          </ac:cxnSpMkLst>
        </pc:cxnChg>
        <pc:cxnChg chg="mod">
          <ac:chgData name="Mohammad Yar Kevin (mohamkev)" userId="4c7a223b-4757-44e4-8e6c-82d3d90b9799" providerId="ADAL" clId="{CE207A6A-5537-4174-9273-3C869AF1B040}" dt="2021-02-22T11:44:57.106" v="144"/>
          <ac:cxnSpMkLst>
            <pc:docMk/>
            <pc:sldMk cId="2679020441" sldId="257"/>
            <ac:cxnSpMk id="23" creationId="{0EF055DF-2781-4E7C-84E8-AE99C70FC6B9}"/>
          </ac:cxnSpMkLst>
        </pc:cxnChg>
        <pc:cxnChg chg="mod">
          <ac:chgData name="Mohammad Yar Kevin (mohamkev)" userId="4c7a223b-4757-44e4-8e6c-82d3d90b9799" providerId="ADAL" clId="{CE207A6A-5537-4174-9273-3C869AF1B040}" dt="2021-02-22T11:44:57.106" v="144"/>
          <ac:cxnSpMkLst>
            <pc:docMk/>
            <pc:sldMk cId="2679020441" sldId="257"/>
            <ac:cxnSpMk id="26" creationId="{8F21A085-9C1D-4DE8-B30E-355BBFB54EDC}"/>
          </ac:cxnSpMkLst>
        </pc:cxnChg>
        <pc:cxnChg chg="mod">
          <ac:chgData name="Mohammad Yar Kevin (mohamkev)" userId="4c7a223b-4757-44e4-8e6c-82d3d90b9799" providerId="ADAL" clId="{CE207A6A-5537-4174-9273-3C869AF1B040}" dt="2021-02-22T11:44:57.106" v="144"/>
          <ac:cxnSpMkLst>
            <pc:docMk/>
            <pc:sldMk cId="2679020441" sldId="257"/>
            <ac:cxnSpMk id="27" creationId="{7FA08186-B103-4197-9CDD-1063AEAB3A0F}"/>
          </ac:cxnSpMkLst>
        </pc:cxnChg>
        <pc:cxnChg chg="mod">
          <ac:chgData name="Mohammad Yar Kevin (mohamkev)" userId="4c7a223b-4757-44e4-8e6c-82d3d90b9799" providerId="ADAL" clId="{CE207A6A-5537-4174-9273-3C869AF1B040}" dt="2021-02-22T11:44:57.106" v="144"/>
          <ac:cxnSpMkLst>
            <pc:docMk/>
            <pc:sldMk cId="2679020441" sldId="257"/>
            <ac:cxnSpMk id="30" creationId="{BBCE92D2-7F46-43D5-A821-94B8D80CAA1C}"/>
          </ac:cxnSpMkLst>
        </pc:cxnChg>
        <pc:cxnChg chg="mod">
          <ac:chgData name="Mohammad Yar Kevin (mohamkev)" userId="4c7a223b-4757-44e4-8e6c-82d3d90b9799" providerId="ADAL" clId="{CE207A6A-5537-4174-9273-3C869AF1B040}" dt="2021-02-22T11:44:57.106" v="144"/>
          <ac:cxnSpMkLst>
            <pc:docMk/>
            <pc:sldMk cId="2679020441" sldId="257"/>
            <ac:cxnSpMk id="31" creationId="{B008FFAE-1A00-4545-A574-5B5367F2617A}"/>
          </ac:cxnSpMkLst>
        </pc:cxnChg>
        <pc:cxnChg chg="mod">
          <ac:chgData name="Mohammad Yar Kevin (mohamkev)" userId="4c7a223b-4757-44e4-8e6c-82d3d90b9799" providerId="ADAL" clId="{CE207A6A-5537-4174-9273-3C869AF1B040}" dt="2021-02-22T11:45:00.467" v="146"/>
          <ac:cxnSpMkLst>
            <pc:docMk/>
            <pc:sldMk cId="2679020441" sldId="257"/>
            <ac:cxnSpMk id="35" creationId="{B4AC5AE0-EE2D-4206-8782-EAA906595610}"/>
          </ac:cxnSpMkLst>
        </pc:cxnChg>
        <pc:cxnChg chg="mod">
          <ac:chgData name="Mohammad Yar Kevin (mohamkev)" userId="4c7a223b-4757-44e4-8e6c-82d3d90b9799" providerId="ADAL" clId="{CE207A6A-5537-4174-9273-3C869AF1B040}" dt="2021-02-22T11:45:00.467" v="146"/>
          <ac:cxnSpMkLst>
            <pc:docMk/>
            <pc:sldMk cId="2679020441" sldId="257"/>
            <ac:cxnSpMk id="36" creationId="{4B3C5A64-884A-4E15-9E33-8A09A408B162}"/>
          </ac:cxnSpMkLst>
        </pc:cxnChg>
        <pc:cxnChg chg="mod">
          <ac:chgData name="Mohammad Yar Kevin (mohamkev)" userId="4c7a223b-4757-44e4-8e6c-82d3d90b9799" providerId="ADAL" clId="{CE207A6A-5537-4174-9273-3C869AF1B040}" dt="2021-02-22T11:45:00.467" v="146"/>
          <ac:cxnSpMkLst>
            <pc:docMk/>
            <pc:sldMk cId="2679020441" sldId="257"/>
            <ac:cxnSpMk id="37" creationId="{C3B01E98-D27D-4138-9677-32D091079C26}"/>
          </ac:cxnSpMkLst>
        </pc:cxnChg>
        <pc:cxnChg chg="mod">
          <ac:chgData name="Mohammad Yar Kevin (mohamkev)" userId="4c7a223b-4757-44e4-8e6c-82d3d90b9799" providerId="ADAL" clId="{CE207A6A-5537-4174-9273-3C869AF1B040}" dt="2021-02-22T11:45:00.467" v="146"/>
          <ac:cxnSpMkLst>
            <pc:docMk/>
            <pc:sldMk cId="2679020441" sldId="257"/>
            <ac:cxnSpMk id="40" creationId="{B8A97271-309A-419B-BA85-DFD8844CA9D6}"/>
          </ac:cxnSpMkLst>
        </pc:cxnChg>
        <pc:cxnChg chg="mod">
          <ac:chgData name="Mohammad Yar Kevin (mohamkev)" userId="4c7a223b-4757-44e4-8e6c-82d3d90b9799" providerId="ADAL" clId="{CE207A6A-5537-4174-9273-3C869AF1B040}" dt="2021-02-22T11:45:00.467" v="146"/>
          <ac:cxnSpMkLst>
            <pc:docMk/>
            <pc:sldMk cId="2679020441" sldId="257"/>
            <ac:cxnSpMk id="41" creationId="{8FF8B7A0-5E18-4D4A-A930-58C0A2626437}"/>
          </ac:cxnSpMkLst>
        </pc:cxnChg>
        <pc:cxnChg chg="mod">
          <ac:chgData name="Mohammad Yar Kevin (mohamkev)" userId="4c7a223b-4757-44e4-8e6c-82d3d90b9799" providerId="ADAL" clId="{CE207A6A-5537-4174-9273-3C869AF1B040}" dt="2021-02-22T11:45:00.467" v="146"/>
          <ac:cxnSpMkLst>
            <pc:docMk/>
            <pc:sldMk cId="2679020441" sldId="257"/>
            <ac:cxnSpMk id="44" creationId="{7A852E03-EC9F-4CC8-89C9-EED3027FBC8C}"/>
          </ac:cxnSpMkLst>
        </pc:cxnChg>
        <pc:cxnChg chg="mod">
          <ac:chgData name="Mohammad Yar Kevin (mohamkev)" userId="4c7a223b-4757-44e4-8e6c-82d3d90b9799" providerId="ADAL" clId="{CE207A6A-5537-4174-9273-3C869AF1B040}" dt="2021-02-22T11:45:00.467" v="146"/>
          <ac:cxnSpMkLst>
            <pc:docMk/>
            <pc:sldMk cId="2679020441" sldId="257"/>
            <ac:cxnSpMk id="45" creationId="{B7BFE2E6-29C0-4ED2-A59C-486043885812}"/>
          </ac:cxnSpMkLst>
        </pc:cxnChg>
        <pc:cxnChg chg="mod">
          <ac:chgData name="Mohammad Yar Kevin (mohamkev)" userId="4c7a223b-4757-44e4-8e6c-82d3d90b9799" providerId="ADAL" clId="{CE207A6A-5537-4174-9273-3C869AF1B040}" dt="2021-02-22T11:45:22.926" v="151"/>
          <ac:cxnSpMkLst>
            <pc:docMk/>
            <pc:sldMk cId="2679020441" sldId="257"/>
            <ac:cxnSpMk id="48" creationId="{450E4052-233A-486B-8DC3-37FEC2C00C4E}"/>
          </ac:cxnSpMkLst>
        </pc:cxnChg>
        <pc:cxnChg chg="mod">
          <ac:chgData name="Mohammad Yar Kevin (mohamkev)" userId="4c7a223b-4757-44e4-8e6c-82d3d90b9799" providerId="ADAL" clId="{CE207A6A-5537-4174-9273-3C869AF1B040}" dt="2021-02-22T11:45:22.926" v="151"/>
          <ac:cxnSpMkLst>
            <pc:docMk/>
            <pc:sldMk cId="2679020441" sldId="257"/>
            <ac:cxnSpMk id="49" creationId="{6CAF18FE-644B-4C5C-92B2-2E2236B5E338}"/>
          </ac:cxnSpMkLst>
        </pc:cxnChg>
        <pc:cxnChg chg="mod">
          <ac:chgData name="Mohammad Yar Kevin (mohamkev)" userId="4c7a223b-4757-44e4-8e6c-82d3d90b9799" providerId="ADAL" clId="{CE207A6A-5537-4174-9273-3C869AF1B040}" dt="2021-02-22T11:45:22.926" v="151"/>
          <ac:cxnSpMkLst>
            <pc:docMk/>
            <pc:sldMk cId="2679020441" sldId="257"/>
            <ac:cxnSpMk id="50" creationId="{CEEADBD6-153F-4516-BBA7-80C4C44FBA8D}"/>
          </ac:cxnSpMkLst>
        </pc:cxnChg>
        <pc:cxnChg chg="mod">
          <ac:chgData name="Mohammad Yar Kevin (mohamkev)" userId="4c7a223b-4757-44e4-8e6c-82d3d90b9799" providerId="ADAL" clId="{CE207A6A-5537-4174-9273-3C869AF1B040}" dt="2021-02-22T11:45:22.926" v="151"/>
          <ac:cxnSpMkLst>
            <pc:docMk/>
            <pc:sldMk cId="2679020441" sldId="257"/>
            <ac:cxnSpMk id="53" creationId="{38189D2D-9C4E-4043-B785-B4E37F8F7A77}"/>
          </ac:cxnSpMkLst>
        </pc:cxnChg>
        <pc:cxnChg chg="mod">
          <ac:chgData name="Mohammad Yar Kevin (mohamkev)" userId="4c7a223b-4757-44e4-8e6c-82d3d90b9799" providerId="ADAL" clId="{CE207A6A-5537-4174-9273-3C869AF1B040}" dt="2021-02-22T11:45:22.926" v="151"/>
          <ac:cxnSpMkLst>
            <pc:docMk/>
            <pc:sldMk cId="2679020441" sldId="257"/>
            <ac:cxnSpMk id="54" creationId="{07D9D440-64ED-4A9F-9B33-330B8FE4364C}"/>
          </ac:cxnSpMkLst>
        </pc:cxnChg>
        <pc:cxnChg chg="mod">
          <ac:chgData name="Mohammad Yar Kevin (mohamkev)" userId="4c7a223b-4757-44e4-8e6c-82d3d90b9799" providerId="ADAL" clId="{CE207A6A-5537-4174-9273-3C869AF1B040}" dt="2021-02-22T11:45:22.926" v="151"/>
          <ac:cxnSpMkLst>
            <pc:docMk/>
            <pc:sldMk cId="2679020441" sldId="257"/>
            <ac:cxnSpMk id="58" creationId="{B3563924-10D9-4E13-B8F9-EFD566F28837}"/>
          </ac:cxnSpMkLst>
        </pc:cxnChg>
        <pc:cxnChg chg="mod">
          <ac:chgData name="Mohammad Yar Kevin (mohamkev)" userId="4c7a223b-4757-44e4-8e6c-82d3d90b9799" providerId="ADAL" clId="{CE207A6A-5537-4174-9273-3C869AF1B040}" dt="2021-02-22T11:45:22.926" v="151"/>
          <ac:cxnSpMkLst>
            <pc:docMk/>
            <pc:sldMk cId="2679020441" sldId="257"/>
            <ac:cxnSpMk id="59" creationId="{32B7BBD8-F4DA-4B5F-9E2A-14AD3B387C14}"/>
          </ac:cxnSpMkLst>
        </pc:cxnChg>
        <pc:cxnChg chg="mod">
          <ac:chgData name="Mohammad Yar Kevin (mohamkev)" userId="4c7a223b-4757-44e4-8e6c-82d3d90b9799" providerId="ADAL" clId="{CE207A6A-5537-4174-9273-3C869AF1B040}" dt="2021-02-22T11:50:31.617" v="393" actId="208"/>
          <ac:cxnSpMkLst>
            <pc:docMk/>
            <pc:sldMk cId="2679020441" sldId="257"/>
            <ac:cxnSpMk id="64" creationId="{E533EBF2-92A4-470E-9AE8-E7847A6B8368}"/>
          </ac:cxnSpMkLst>
        </pc:cxnChg>
        <pc:cxnChg chg="mod">
          <ac:chgData name="Mohammad Yar Kevin (mohamkev)" userId="4c7a223b-4757-44e4-8e6c-82d3d90b9799" providerId="ADAL" clId="{CE207A6A-5537-4174-9273-3C869AF1B040}" dt="2021-02-22T11:50:31.617" v="393" actId="208"/>
          <ac:cxnSpMkLst>
            <pc:docMk/>
            <pc:sldMk cId="2679020441" sldId="257"/>
            <ac:cxnSpMk id="65" creationId="{AC0B6F2C-0854-4D6C-B43E-95EF37A88D75}"/>
          </ac:cxnSpMkLst>
        </pc:cxnChg>
        <pc:cxnChg chg="mod">
          <ac:chgData name="Mohammad Yar Kevin (mohamkev)" userId="4c7a223b-4757-44e4-8e6c-82d3d90b9799" providerId="ADAL" clId="{CE207A6A-5537-4174-9273-3C869AF1B040}" dt="2021-02-22T11:50:31.617" v="393" actId="208"/>
          <ac:cxnSpMkLst>
            <pc:docMk/>
            <pc:sldMk cId="2679020441" sldId="257"/>
            <ac:cxnSpMk id="66" creationId="{D60413D8-DF89-4F05-8F06-60A5F9E3D318}"/>
          </ac:cxnSpMkLst>
        </pc:cxnChg>
        <pc:cxnChg chg="mod">
          <ac:chgData name="Mohammad Yar Kevin (mohamkev)" userId="4c7a223b-4757-44e4-8e6c-82d3d90b9799" providerId="ADAL" clId="{CE207A6A-5537-4174-9273-3C869AF1B040}" dt="2021-02-22T11:48:48.800" v="322" actId="208"/>
          <ac:cxnSpMkLst>
            <pc:docMk/>
            <pc:sldMk cId="2679020441" sldId="257"/>
            <ac:cxnSpMk id="69" creationId="{2C8B980D-D6B5-4BA5-8308-40BBA2AA8896}"/>
          </ac:cxnSpMkLst>
        </pc:cxnChg>
        <pc:cxnChg chg="mod">
          <ac:chgData name="Mohammad Yar Kevin (mohamkev)" userId="4c7a223b-4757-44e4-8e6c-82d3d90b9799" providerId="ADAL" clId="{CE207A6A-5537-4174-9273-3C869AF1B040}" dt="2021-02-22T11:48:48.800" v="322" actId="208"/>
          <ac:cxnSpMkLst>
            <pc:docMk/>
            <pc:sldMk cId="2679020441" sldId="257"/>
            <ac:cxnSpMk id="70" creationId="{0FCA782B-4B55-4BEE-B60C-F0F9664627C9}"/>
          </ac:cxnSpMkLst>
        </pc:cxnChg>
        <pc:cxnChg chg="mod">
          <ac:chgData name="Mohammad Yar Kevin (mohamkev)" userId="4c7a223b-4757-44e4-8e6c-82d3d90b9799" providerId="ADAL" clId="{CE207A6A-5537-4174-9273-3C869AF1B040}" dt="2021-02-22T11:45:32.996" v="154"/>
          <ac:cxnSpMkLst>
            <pc:docMk/>
            <pc:sldMk cId="2679020441" sldId="257"/>
            <ac:cxnSpMk id="74" creationId="{8E29BAF9-D22A-4ECA-B865-048EA4A9F081}"/>
          </ac:cxnSpMkLst>
        </pc:cxnChg>
        <pc:cxnChg chg="mod">
          <ac:chgData name="Mohammad Yar Kevin (mohamkev)" userId="4c7a223b-4757-44e4-8e6c-82d3d90b9799" providerId="ADAL" clId="{CE207A6A-5537-4174-9273-3C869AF1B040}" dt="2021-02-22T11:45:32.996" v="154"/>
          <ac:cxnSpMkLst>
            <pc:docMk/>
            <pc:sldMk cId="2679020441" sldId="257"/>
            <ac:cxnSpMk id="75" creationId="{1DF0E24B-5665-4FD6-B5B1-1D374BF83C0C}"/>
          </ac:cxnSpMkLst>
        </pc:cxnChg>
      </pc:sldChg>
      <pc:sldChg chg="del">
        <pc:chgData name="Mohammad Yar Kevin (mohamkev)" userId="4c7a223b-4757-44e4-8e6c-82d3d90b9799" providerId="ADAL" clId="{CE207A6A-5537-4174-9273-3C869AF1B040}" dt="2021-02-22T19:26:19.329" v="875" actId="47"/>
        <pc:sldMkLst>
          <pc:docMk/>
          <pc:sldMk cId="2800019989" sldId="272"/>
        </pc:sldMkLst>
      </pc:sldChg>
      <pc:sldChg chg="del">
        <pc:chgData name="Mohammad Yar Kevin (mohamkev)" userId="4c7a223b-4757-44e4-8e6c-82d3d90b9799" providerId="ADAL" clId="{CE207A6A-5537-4174-9273-3C869AF1B040}" dt="2021-02-22T19:26:29.945" v="877" actId="47"/>
        <pc:sldMkLst>
          <pc:docMk/>
          <pc:sldMk cId="3822155692" sldId="293"/>
        </pc:sldMkLst>
      </pc:sldChg>
      <pc:sldChg chg="del">
        <pc:chgData name="Mohammad Yar Kevin (mohamkev)" userId="4c7a223b-4757-44e4-8e6c-82d3d90b9799" providerId="ADAL" clId="{CE207A6A-5537-4174-9273-3C869AF1B040}" dt="2021-02-22T19:26:25.054" v="876" actId="47"/>
        <pc:sldMkLst>
          <pc:docMk/>
          <pc:sldMk cId="4067450511" sldId="295"/>
        </pc:sldMkLst>
      </pc:sldChg>
      <pc:sldChg chg="ord">
        <pc:chgData name="Mohammad Yar Kevin (mohamkev)" userId="4c7a223b-4757-44e4-8e6c-82d3d90b9799" providerId="ADAL" clId="{CE207A6A-5537-4174-9273-3C869AF1B040}" dt="2021-02-22T22:59:46.111" v="2279"/>
        <pc:sldMkLst>
          <pc:docMk/>
          <pc:sldMk cId="405007642" sldId="296"/>
        </pc:sldMkLst>
      </pc:sldChg>
      <pc:sldChg chg="modSp mod">
        <pc:chgData name="Mohammad Yar Kevin (mohamkev)" userId="4c7a223b-4757-44e4-8e6c-82d3d90b9799" providerId="ADAL" clId="{CE207A6A-5537-4174-9273-3C869AF1B040}" dt="2021-02-22T22:07:09.751" v="1792" actId="1076"/>
        <pc:sldMkLst>
          <pc:docMk/>
          <pc:sldMk cId="4281793359" sldId="297"/>
        </pc:sldMkLst>
        <pc:spChg chg="mod">
          <ac:chgData name="Mohammad Yar Kevin (mohamkev)" userId="4c7a223b-4757-44e4-8e6c-82d3d90b9799" providerId="ADAL" clId="{CE207A6A-5537-4174-9273-3C869AF1B040}" dt="2021-02-22T22:01:08.116" v="1764" actId="20577"/>
          <ac:spMkLst>
            <pc:docMk/>
            <pc:sldMk cId="4281793359" sldId="297"/>
            <ac:spMk id="2" creationId="{DC22C8CB-BABB-4494-9746-F77D0BAE8778}"/>
          </ac:spMkLst>
        </pc:spChg>
        <pc:spChg chg="mod">
          <ac:chgData name="Mohammad Yar Kevin (mohamkev)" userId="4c7a223b-4757-44e4-8e6c-82d3d90b9799" providerId="ADAL" clId="{CE207A6A-5537-4174-9273-3C869AF1B040}" dt="2021-02-22T22:07:09.751" v="1792" actId="1076"/>
          <ac:spMkLst>
            <pc:docMk/>
            <pc:sldMk cId="4281793359" sldId="297"/>
            <ac:spMk id="4" creationId="{683DB156-16A2-46A6-A3FF-B40281C91659}"/>
          </ac:spMkLst>
        </pc:spChg>
      </pc:sldChg>
      <pc:sldChg chg="addSp modSp del mod">
        <pc:chgData name="Mohammad Yar Kevin (mohamkev)" userId="4c7a223b-4757-44e4-8e6c-82d3d90b9799" providerId="ADAL" clId="{CE207A6A-5537-4174-9273-3C869AF1B040}" dt="2021-02-22T19:26:39.814" v="878" actId="47"/>
        <pc:sldMkLst>
          <pc:docMk/>
          <pc:sldMk cId="1286260548" sldId="298"/>
        </pc:sldMkLst>
        <pc:picChg chg="add mod modCrop">
          <ac:chgData name="Mohammad Yar Kevin (mohamkev)" userId="4c7a223b-4757-44e4-8e6c-82d3d90b9799" providerId="ADAL" clId="{CE207A6A-5537-4174-9273-3C869AF1B040}" dt="2021-02-22T19:17:36.433" v="600" actId="1076"/>
          <ac:picMkLst>
            <pc:docMk/>
            <pc:sldMk cId="1286260548" sldId="298"/>
            <ac:picMk id="4" creationId="{414E0529-23E9-4D8D-BE1A-244E7376B2B7}"/>
          </ac:picMkLst>
        </pc:picChg>
      </pc:sldChg>
      <pc:sldChg chg="del">
        <pc:chgData name="Mohammad Yar Kevin (mohamkev)" userId="4c7a223b-4757-44e4-8e6c-82d3d90b9799" providerId="ADAL" clId="{CE207A6A-5537-4174-9273-3C869AF1B040}" dt="2021-02-22T20:47:02.708" v="1756" actId="47"/>
        <pc:sldMkLst>
          <pc:docMk/>
          <pc:sldMk cId="1005780300" sldId="299"/>
        </pc:sldMkLst>
      </pc:sldChg>
      <pc:sldChg chg="del">
        <pc:chgData name="Mohammad Yar Kevin (mohamkev)" userId="4c7a223b-4757-44e4-8e6c-82d3d90b9799" providerId="ADAL" clId="{CE207A6A-5537-4174-9273-3C869AF1B040}" dt="2021-02-23T08:30:53.695" v="2280" actId="47"/>
        <pc:sldMkLst>
          <pc:docMk/>
          <pc:sldMk cId="765465177" sldId="300"/>
        </pc:sldMkLst>
      </pc:sldChg>
      <pc:sldChg chg="modSp add del mod">
        <pc:chgData name="Mohammad Yar Kevin (mohamkev)" userId="4c7a223b-4757-44e4-8e6c-82d3d90b9799" providerId="ADAL" clId="{CE207A6A-5537-4174-9273-3C869AF1B040}" dt="2021-02-22T20:46:55.657" v="1755" actId="47"/>
        <pc:sldMkLst>
          <pc:docMk/>
          <pc:sldMk cId="201473723" sldId="301"/>
        </pc:sldMkLst>
        <pc:picChg chg="mod">
          <ac:chgData name="Mohammad Yar Kevin (mohamkev)" userId="4c7a223b-4757-44e4-8e6c-82d3d90b9799" providerId="ADAL" clId="{CE207A6A-5537-4174-9273-3C869AF1B040}" dt="2021-02-22T19:30:55.858" v="997" actId="1076"/>
          <ac:picMkLst>
            <pc:docMk/>
            <pc:sldMk cId="201473723" sldId="301"/>
            <ac:picMk id="12" creationId="{67402B1A-72C7-4D6C-A700-B7B2F47D8C00}"/>
          </ac:picMkLst>
        </pc:picChg>
      </pc:sldChg>
      <pc:sldChg chg="addSp delSp modSp add mod modAnim modNotesTx">
        <pc:chgData name="Mohammad Yar Kevin (mohamkev)" userId="4c7a223b-4757-44e4-8e6c-82d3d90b9799" providerId="ADAL" clId="{CE207A6A-5537-4174-9273-3C869AF1B040}" dt="2021-02-22T22:55:31.430" v="2194" actId="20577"/>
        <pc:sldMkLst>
          <pc:docMk/>
          <pc:sldMk cId="228963919" sldId="302"/>
        </pc:sldMkLst>
        <pc:spChg chg="del">
          <ac:chgData name="Mohammad Yar Kevin (mohamkev)" userId="4c7a223b-4757-44e4-8e6c-82d3d90b9799" providerId="ADAL" clId="{CE207A6A-5537-4174-9273-3C869AF1B040}" dt="2021-02-22T11:53:30.707" v="420" actId="478"/>
          <ac:spMkLst>
            <pc:docMk/>
            <pc:sldMk cId="228963919" sldId="302"/>
            <ac:spMk id="3" creationId="{1679ED77-4064-4AB1-8AE5-637A0880DCF9}"/>
          </ac:spMkLst>
        </pc:spChg>
        <pc:spChg chg="add mod">
          <ac:chgData name="Mohammad Yar Kevin (mohamkev)" userId="4c7a223b-4757-44e4-8e6c-82d3d90b9799" providerId="ADAL" clId="{CE207A6A-5537-4174-9273-3C869AF1B040}" dt="2021-02-22T22:55:31.430" v="2194" actId="20577"/>
          <ac:spMkLst>
            <pc:docMk/>
            <pc:sldMk cId="228963919" sldId="302"/>
            <ac:spMk id="5" creationId="{F63E58FC-E646-4B06-9432-AA3C4E7B1E96}"/>
          </ac:spMkLst>
        </pc:spChg>
        <pc:spChg chg="add mod">
          <ac:chgData name="Mohammad Yar Kevin (mohamkev)" userId="4c7a223b-4757-44e4-8e6c-82d3d90b9799" providerId="ADAL" clId="{CE207A6A-5537-4174-9273-3C869AF1B040}" dt="2021-02-22T22:16:34.429" v="1955" actId="1076"/>
          <ac:spMkLst>
            <pc:docMk/>
            <pc:sldMk cId="228963919" sldId="302"/>
            <ac:spMk id="9" creationId="{4F6E2535-9CAE-40DF-A3D2-B7848AFC550C}"/>
          </ac:spMkLst>
        </pc:spChg>
        <pc:spChg chg="add mod ord">
          <ac:chgData name="Mohammad Yar Kevin (mohamkev)" userId="4c7a223b-4757-44e4-8e6c-82d3d90b9799" providerId="ADAL" clId="{CE207A6A-5537-4174-9273-3C869AF1B040}" dt="2021-02-22T19:21:27.087" v="667" actId="164"/>
          <ac:spMkLst>
            <pc:docMk/>
            <pc:sldMk cId="228963919" sldId="302"/>
            <ac:spMk id="13" creationId="{EA2AE5C9-D77C-4A9D-B428-881F010CE46A}"/>
          </ac:spMkLst>
        </pc:spChg>
        <pc:spChg chg="del">
          <ac:chgData name="Mohammad Yar Kevin (mohamkev)" userId="4c7a223b-4757-44e4-8e6c-82d3d90b9799" providerId="ADAL" clId="{CE207A6A-5537-4174-9273-3C869AF1B040}" dt="2021-02-22T11:53:30.707" v="420" actId="478"/>
          <ac:spMkLst>
            <pc:docMk/>
            <pc:sldMk cId="228963919" sldId="302"/>
            <ac:spMk id="14" creationId="{A5685165-B151-4FD3-95C4-E90814416495}"/>
          </ac:spMkLst>
        </pc:spChg>
        <pc:spChg chg="add mod">
          <ac:chgData name="Mohammad Yar Kevin (mohamkev)" userId="4c7a223b-4757-44e4-8e6c-82d3d90b9799" providerId="ADAL" clId="{CE207A6A-5537-4174-9273-3C869AF1B040}" dt="2021-02-22T22:16:34.429" v="1955" actId="1076"/>
          <ac:spMkLst>
            <pc:docMk/>
            <pc:sldMk cId="228963919" sldId="302"/>
            <ac:spMk id="18" creationId="{A3B9D912-D5FA-4F61-93EA-0AC9E0858A0F}"/>
          </ac:spMkLst>
        </pc:spChg>
        <pc:spChg chg="add mod">
          <ac:chgData name="Mohammad Yar Kevin (mohamkev)" userId="4c7a223b-4757-44e4-8e6c-82d3d90b9799" providerId="ADAL" clId="{CE207A6A-5537-4174-9273-3C869AF1B040}" dt="2021-02-22T22:12:37.549" v="1929" actId="1076"/>
          <ac:spMkLst>
            <pc:docMk/>
            <pc:sldMk cId="228963919" sldId="302"/>
            <ac:spMk id="19" creationId="{03E86684-9EC3-4FBA-B132-769B49878FC3}"/>
          </ac:spMkLst>
        </pc:spChg>
        <pc:spChg chg="add mod">
          <ac:chgData name="Mohammad Yar Kevin (mohamkev)" userId="4c7a223b-4757-44e4-8e6c-82d3d90b9799" providerId="ADAL" clId="{CE207A6A-5537-4174-9273-3C869AF1B040}" dt="2021-02-22T11:53:31.757" v="421"/>
          <ac:spMkLst>
            <pc:docMk/>
            <pc:sldMk cId="228963919" sldId="302"/>
            <ac:spMk id="21" creationId="{22F6E039-4ADC-4C72-9B0B-F501626124EB}"/>
          </ac:spMkLst>
        </pc:spChg>
        <pc:spChg chg="add mod">
          <ac:chgData name="Mohammad Yar Kevin (mohamkev)" userId="4c7a223b-4757-44e4-8e6c-82d3d90b9799" providerId="ADAL" clId="{CE207A6A-5537-4174-9273-3C869AF1B040}" dt="2021-02-22T19:25:39.074" v="872" actId="20577"/>
          <ac:spMkLst>
            <pc:docMk/>
            <pc:sldMk cId="228963919" sldId="302"/>
            <ac:spMk id="44" creationId="{7E3CD2A1-3316-4CDC-B8AD-05822C6F8A1F}"/>
          </ac:spMkLst>
        </pc:spChg>
        <pc:spChg chg="add del mod">
          <ac:chgData name="Mohammad Yar Kevin (mohamkev)" userId="4c7a223b-4757-44e4-8e6c-82d3d90b9799" providerId="ADAL" clId="{CE207A6A-5537-4174-9273-3C869AF1B040}" dt="2021-02-22T14:42:11.078" v="472" actId="478"/>
          <ac:spMkLst>
            <pc:docMk/>
            <pc:sldMk cId="228963919" sldId="302"/>
            <ac:spMk id="46" creationId="{6C1F4A1D-4AF3-4676-8483-88DFE2A6F2B7}"/>
          </ac:spMkLst>
        </pc:spChg>
        <pc:spChg chg="add mod">
          <ac:chgData name="Mohammad Yar Kevin (mohamkev)" userId="4c7a223b-4757-44e4-8e6c-82d3d90b9799" providerId="ADAL" clId="{CE207A6A-5537-4174-9273-3C869AF1B040}" dt="2021-02-22T22:16:34.429" v="1955" actId="1076"/>
          <ac:spMkLst>
            <pc:docMk/>
            <pc:sldMk cId="228963919" sldId="302"/>
            <ac:spMk id="57" creationId="{D51C524C-8170-4261-A522-0144642041E9}"/>
          </ac:spMkLst>
        </pc:spChg>
        <pc:spChg chg="del">
          <ac:chgData name="Mohammad Yar Kevin (mohamkev)" userId="4c7a223b-4757-44e4-8e6c-82d3d90b9799" providerId="ADAL" clId="{CE207A6A-5537-4174-9273-3C869AF1B040}" dt="2021-02-22T11:53:30.707" v="420" actId="478"/>
          <ac:spMkLst>
            <pc:docMk/>
            <pc:sldMk cId="228963919" sldId="302"/>
            <ac:spMk id="60" creationId="{FC6D87E0-F012-4C3E-83D4-B4AA54287BA7}"/>
          </ac:spMkLst>
        </pc:spChg>
        <pc:spChg chg="del">
          <ac:chgData name="Mohammad Yar Kevin (mohamkev)" userId="4c7a223b-4757-44e4-8e6c-82d3d90b9799" providerId="ADAL" clId="{CE207A6A-5537-4174-9273-3C869AF1B040}" dt="2021-02-22T11:53:30.707" v="420" actId="478"/>
          <ac:spMkLst>
            <pc:docMk/>
            <pc:sldMk cId="228963919" sldId="302"/>
            <ac:spMk id="61" creationId="{A6AFB4FB-6F70-4E7A-90FF-D83FE627170A}"/>
          </ac:spMkLst>
        </pc:spChg>
        <pc:spChg chg="del">
          <ac:chgData name="Mohammad Yar Kevin (mohamkev)" userId="4c7a223b-4757-44e4-8e6c-82d3d90b9799" providerId="ADAL" clId="{CE207A6A-5537-4174-9273-3C869AF1B040}" dt="2021-02-22T11:53:30.707" v="420" actId="478"/>
          <ac:spMkLst>
            <pc:docMk/>
            <pc:sldMk cId="228963919" sldId="302"/>
            <ac:spMk id="71" creationId="{A259A99B-75E6-4500-A67B-36D64FD482AB}"/>
          </ac:spMkLst>
        </pc:spChg>
        <pc:spChg chg="del">
          <ac:chgData name="Mohammad Yar Kevin (mohamkev)" userId="4c7a223b-4757-44e4-8e6c-82d3d90b9799" providerId="ADAL" clId="{CE207A6A-5537-4174-9273-3C869AF1B040}" dt="2021-02-22T11:53:30.707" v="420" actId="478"/>
          <ac:spMkLst>
            <pc:docMk/>
            <pc:sldMk cId="228963919" sldId="302"/>
            <ac:spMk id="72" creationId="{6E1F033B-8C70-42A8-84F1-9B766D36BF1C}"/>
          </ac:spMkLst>
        </pc:spChg>
        <pc:spChg chg="del">
          <ac:chgData name="Mohammad Yar Kevin (mohamkev)" userId="4c7a223b-4757-44e4-8e6c-82d3d90b9799" providerId="ADAL" clId="{CE207A6A-5537-4174-9273-3C869AF1B040}" dt="2021-02-22T11:53:30.707" v="420" actId="478"/>
          <ac:spMkLst>
            <pc:docMk/>
            <pc:sldMk cId="228963919" sldId="302"/>
            <ac:spMk id="76" creationId="{25F9DE86-B6A9-4DAC-9FF3-4E556AD7D54F}"/>
          </ac:spMkLst>
        </pc:spChg>
        <pc:spChg chg="add mod ord">
          <ac:chgData name="Mohammad Yar Kevin (mohamkev)" userId="4c7a223b-4757-44e4-8e6c-82d3d90b9799" providerId="ADAL" clId="{CE207A6A-5537-4174-9273-3C869AF1B040}" dt="2021-02-22T22:53:45.924" v="2123"/>
          <ac:spMkLst>
            <pc:docMk/>
            <pc:sldMk cId="228963919" sldId="302"/>
            <ac:spMk id="79" creationId="{18DE81CC-A4FC-4708-BC9F-A1232CAE0F1B}"/>
          </ac:spMkLst>
        </pc:spChg>
        <pc:spChg chg="add mod">
          <ac:chgData name="Mohammad Yar Kevin (mohamkev)" userId="4c7a223b-4757-44e4-8e6c-82d3d90b9799" providerId="ADAL" clId="{CE207A6A-5537-4174-9273-3C869AF1B040}" dt="2021-02-22T22:46:36.708" v="2104" actId="1076"/>
          <ac:spMkLst>
            <pc:docMk/>
            <pc:sldMk cId="228963919" sldId="302"/>
            <ac:spMk id="80" creationId="{835DA521-863D-4473-9B8D-585DD0353237}"/>
          </ac:spMkLst>
        </pc:spChg>
        <pc:grpChg chg="add mod">
          <ac:chgData name="Mohammad Yar Kevin (mohamkev)" userId="4c7a223b-4757-44e4-8e6c-82d3d90b9799" providerId="ADAL" clId="{CE207A6A-5537-4174-9273-3C869AF1B040}" dt="2021-02-22T19:21:27.087" v="667" actId="164"/>
          <ac:grpSpMkLst>
            <pc:docMk/>
            <pc:sldMk cId="228963919" sldId="302"/>
            <ac:grpSpMk id="16" creationId="{3CCF8F61-F9A2-4724-B0CC-E8AC4F3E9265}"/>
          </ac:grpSpMkLst>
        </pc:grpChg>
        <pc:grpChg chg="add mod">
          <ac:chgData name="Mohammad Yar Kevin (mohamkev)" userId="4c7a223b-4757-44e4-8e6c-82d3d90b9799" providerId="ADAL" clId="{CE207A6A-5537-4174-9273-3C869AF1B040}" dt="2021-02-22T22:16:34.429" v="1955" actId="1076"/>
          <ac:grpSpMkLst>
            <pc:docMk/>
            <pc:sldMk cId="228963919" sldId="302"/>
            <ac:grpSpMk id="17" creationId="{6C9EDEBA-B70B-4FA4-84CB-9FA1D4813BD7}"/>
          </ac:grpSpMkLst>
        </pc:grpChg>
        <pc:grpChg chg="del">
          <ac:chgData name="Mohammad Yar Kevin (mohamkev)" userId="4c7a223b-4757-44e4-8e6c-82d3d90b9799" providerId="ADAL" clId="{CE207A6A-5537-4174-9273-3C869AF1B040}" dt="2021-02-22T11:53:30.707" v="420" actId="478"/>
          <ac:grpSpMkLst>
            <pc:docMk/>
            <pc:sldMk cId="228963919" sldId="302"/>
            <ac:grpSpMk id="63" creationId="{C1FE5731-DF5A-4012-BD1A-B096D5A0E56E}"/>
          </ac:grpSpMkLst>
        </pc:grpChg>
        <pc:grpChg chg="del">
          <ac:chgData name="Mohammad Yar Kevin (mohamkev)" userId="4c7a223b-4757-44e4-8e6c-82d3d90b9799" providerId="ADAL" clId="{CE207A6A-5537-4174-9273-3C869AF1B040}" dt="2021-02-22T11:53:30.707" v="420" actId="478"/>
          <ac:grpSpMkLst>
            <pc:docMk/>
            <pc:sldMk cId="228963919" sldId="302"/>
            <ac:grpSpMk id="68" creationId="{D8958838-D51A-45BA-BCDC-E55A91CA966D}"/>
          </ac:grpSpMkLst>
        </pc:grpChg>
        <pc:grpChg chg="del">
          <ac:chgData name="Mohammad Yar Kevin (mohamkev)" userId="4c7a223b-4757-44e4-8e6c-82d3d90b9799" providerId="ADAL" clId="{CE207A6A-5537-4174-9273-3C869AF1B040}" dt="2021-02-22T11:53:30.707" v="420" actId="478"/>
          <ac:grpSpMkLst>
            <pc:docMk/>
            <pc:sldMk cId="228963919" sldId="302"/>
            <ac:grpSpMk id="73" creationId="{AF7D4EE5-C271-458D-82CA-7E1415A6661D}"/>
          </ac:grpSpMkLst>
        </pc:grpChg>
        <pc:graphicFrameChg chg="del">
          <ac:chgData name="Mohammad Yar Kevin (mohamkev)" userId="4c7a223b-4757-44e4-8e6c-82d3d90b9799" providerId="ADAL" clId="{CE207A6A-5537-4174-9273-3C869AF1B040}" dt="2021-02-22T11:53:30.707" v="420" actId="478"/>
          <ac:graphicFrameMkLst>
            <pc:docMk/>
            <pc:sldMk cId="228963919" sldId="302"/>
            <ac:graphicFrameMk id="62" creationId="{DF63554D-3C11-46AE-81CB-2BD43FDE0201}"/>
          </ac:graphicFrameMkLst>
        </pc:graphicFrameChg>
        <pc:picChg chg="add mod">
          <ac:chgData name="Mohammad Yar Kevin (mohamkev)" userId="4c7a223b-4757-44e4-8e6c-82d3d90b9799" providerId="ADAL" clId="{CE207A6A-5537-4174-9273-3C869AF1B040}" dt="2021-02-22T22:19:37.936" v="1992" actId="1076"/>
          <ac:picMkLst>
            <pc:docMk/>
            <pc:sldMk cId="228963919" sldId="302"/>
            <ac:picMk id="2" creationId="{172AE408-90E4-4EBA-BBB5-9384A2EDA83D}"/>
          </ac:picMkLst>
        </pc:picChg>
        <pc:picChg chg="add del mod">
          <ac:chgData name="Mohammad Yar Kevin (mohamkev)" userId="4c7a223b-4757-44e4-8e6c-82d3d90b9799" providerId="ADAL" clId="{CE207A6A-5537-4174-9273-3C869AF1B040}" dt="2021-02-22T22:16:34.429" v="1955" actId="1076"/>
          <ac:picMkLst>
            <pc:docMk/>
            <pc:sldMk cId="228963919" sldId="302"/>
            <ac:picMk id="6" creationId="{13310B02-3B99-4514-A5A9-7FB07897FE00}"/>
          </ac:picMkLst>
        </pc:picChg>
        <pc:picChg chg="add mod">
          <ac:chgData name="Mohammad Yar Kevin (mohamkev)" userId="4c7a223b-4757-44e4-8e6c-82d3d90b9799" providerId="ADAL" clId="{CE207A6A-5537-4174-9273-3C869AF1B040}" dt="2021-02-22T19:21:20.569" v="666" actId="14100"/>
          <ac:picMkLst>
            <pc:docMk/>
            <pc:sldMk cId="228963919" sldId="302"/>
            <ac:picMk id="15" creationId="{BBF1847F-DAD8-4E6C-A108-9985A9F94444}"/>
          </ac:picMkLst>
        </pc:picChg>
        <pc:picChg chg="add del mod">
          <ac:chgData name="Mohammad Yar Kevin (mohamkev)" userId="4c7a223b-4757-44e4-8e6c-82d3d90b9799" providerId="ADAL" clId="{CE207A6A-5537-4174-9273-3C869AF1B040}" dt="2021-02-22T14:42:11.078" v="472" actId="478"/>
          <ac:picMkLst>
            <pc:docMk/>
            <pc:sldMk cId="228963919" sldId="302"/>
            <ac:picMk id="22" creationId="{E8B6FB68-136C-479D-9F18-48B4E89339C8}"/>
          </ac:picMkLst>
        </pc:picChg>
        <pc:picChg chg="add del mod">
          <ac:chgData name="Mohammad Yar Kevin (mohamkev)" userId="4c7a223b-4757-44e4-8e6c-82d3d90b9799" providerId="ADAL" clId="{CE207A6A-5537-4174-9273-3C869AF1B040}" dt="2021-02-22T14:42:11.078" v="472" actId="478"/>
          <ac:picMkLst>
            <pc:docMk/>
            <pc:sldMk cId="228963919" sldId="302"/>
            <ac:picMk id="23" creationId="{5713283A-1896-4F6A-8EDB-1F7634614E74}"/>
          </ac:picMkLst>
        </pc:picChg>
        <pc:picChg chg="add del mod">
          <ac:chgData name="Mohammad Yar Kevin (mohamkev)" userId="4c7a223b-4757-44e4-8e6c-82d3d90b9799" providerId="ADAL" clId="{CE207A6A-5537-4174-9273-3C869AF1B040}" dt="2021-02-22T14:42:11.078" v="472" actId="478"/>
          <ac:picMkLst>
            <pc:docMk/>
            <pc:sldMk cId="228963919" sldId="302"/>
            <ac:picMk id="24" creationId="{45F6B53C-521C-4BE8-B294-AAB474EB2464}"/>
          </ac:picMkLst>
        </pc:picChg>
        <pc:picChg chg="add del mod">
          <ac:chgData name="Mohammad Yar Kevin (mohamkev)" userId="4c7a223b-4757-44e4-8e6c-82d3d90b9799" providerId="ADAL" clId="{CE207A6A-5537-4174-9273-3C869AF1B040}" dt="2021-02-22T14:42:11.078" v="472" actId="478"/>
          <ac:picMkLst>
            <pc:docMk/>
            <pc:sldMk cId="228963919" sldId="302"/>
            <ac:picMk id="25" creationId="{9E2396CB-C0DE-4E59-8A82-91ED11A76D07}"/>
          </ac:picMkLst>
        </pc:picChg>
        <pc:picChg chg="add del mod">
          <ac:chgData name="Mohammad Yar Kevin (mohamkev)" userId="4c7a223b-4757-44e4-8e6c-82d3d90b9799" providerId="ADAL" clId="{CE207A6A-5537-4174-9273-3C869AF1B040}" dt="2021-02-22T14:42:11.078" v="472" actId="478"/>
          <ac:picMkLst>
            <pc:docMk/>
            <pc:sldMk cId="228963919" sldId="302"/>
            <ac:picMk id="26" creationId="{2BA7303D-4157-46E2-A5FB-189D4867EB69}"/>
          </ac:picMkLst>
        </pc:picChg>
        <pc:picChg chg="add del mod">
          <ac:chgData name="Mohammad Yar Kevin (mohamkev)" userId="4c7a223b-4757-44e4-8e6c-82d3d90b9799" providerId="ADAL" clId="{CE207A6A-5537-4174-9273-3C869AF1B040}" dt="2021-02-22T14:42:11.078" v="472" actId="478"/>
          <ac:picMkLst>
            <pc:docMk/>
            <pc:sldMk cId="228963919" sldId="302"/>
            <ac:picMk id="27" creationId="{D1B08ECE-E69F-4ECB-B1DF-31C54C5AA162}"/>
          </ac:picMkLst>
        </pc:picChg>
        <pc:picChg chg="add del mod">
          <ac:chgData name="Mohammad Yar Kevin (mohamkev)" userId="4c7a223b-4757-44e4-8e6c-82d3d90b9799" providerId="ADAL" clId="{CE207A6A-5537-4174-9273-3C869AF1B040}" dt="2021-02-22T14:42:11.078" v="472" actId="478"/>
          <ac:picMkLst>
            <pc:docMk/>
            <pc:sldMk cId="228963919" sldId="302"/>
            <ac:picMk id="28" creationId="{20FFC832-914F-4CEE-9453-E583882FEF57}"/>
          </ac:picMkLst>
        </pc:picChg>
        <pc:picChg chg="add del mod">
          <ac:chgData name="Mohammad Yar Kevin (mohamkev)" userId="4c7a223b-4757-44e4-8e6c-82d3d90b9799" providerId="ADAL" clId="{CE207A6A-5537-4174-9273-3C869AF1B040}" dt="2021-02-22T14:42:11.078" v="472" actId="478"/>
          <ac:picMkLst>
            <pc:docMk/>
            <pc:sldMk cId="228963919" sldId="302"/>
            <ac:picMk id="29" creationId="{EB497832-B20A-4385-9BE0-C93E802E91B5}"/>
          </ac:picMkLst>
        </pc:picChg>
        <pc:picChg chg="add del mod">
          <ac:chgData name="Mohammad Yar Kevin (mohamkev)" userId="4c7a223b-4757-44e4-8e6c-82d3d90b9799" providerId="ADAL" clId="{CE207A6A-5537-4174-9273-3C869AF1B040}" dt="2021-02-22T14:42:11.078" v="472" actId="478"/>
          <ac:picMkLst>
            <pc:docMk/>
            <pc:sldMk cId="228963919" sldId="302"/>
            <ac:picMk id="30" creationId="{5FCCE333-13E4-4600-80E2-16BAFFB08B75}"/>
          </ac:picMkLst>
        </pc:picChg>
        <pc:picChg chg="add del mod">
          <ac:chgData name="Mohammad Yar Kevin (mohamkev)" userId="4c7a223b-4757-44e4-8e6c-82d3d90b9799" providerId="ADAL" clId="{CE207A6A-5537-4174-9273-3C869AF1B040}" dt="2021-02-22T14:42:11.078" v="472" actId="478"/>
          <ac:picMkLst>
            <pc:docMk/>
            <pc:sldMk cId="228963919" sldId="302"/>
            <ac:picMk id="31" creationId="{B6AACD80-51B5-4FB5-880B-FA3B1EA241A9}"/>
          </ac:picMkLst>
        </pc:picChg>
        <pc:picChg chg="add del mod">
          <ac:chgData name="Mohammad Yar Kevin (mohamkev)" userId="4c7a223b-4757-44e4-8e6c-82d3d90b9799" providerId="ADAL" clId="{CE207A6A-5537-4174-9273-3C869AF1B040}" dt="2021-02-22T14:42:11.078" v="472" actId="478"/>
          <ac:picMkLst>
            <pc:docMk/>
            <pc:sldMk cId="228963919" sldId="302"/>
            <ac:picMk id="32" creationId="{DDCC12C6-2964-4706-A66D-24F90D761053}"/>
          </ac:picMkLst>
        </pc:picChg>
        <pc:picChg chg="add del mod">
          <ac:chgData name="Mohammad Yar Kevin (mohamkev)" userId="4c7a223b-4757-44e4-8e6c-82d3d90b9799" providerId="ADAL" clId="{CE207A6A-5537-4174-9273-3C869AF1B040}" dt="2021-02-22T14:42:11.078" v="472" actId="478"/>
          <ac:picMkLst>
            <pc:docMk/>
            <pc:sldMk cId="228963919" sldId="302"/>
            <ac:picMk id="33" creationId="{7AA137D2-23D1-4E25-A15B-DA7A7DF86CB4}"/>
          </ac:picMkLst>
        </pc:picChg>
        <pc:picChg chg="add del mod">
          <ac:chgData name="Mohammad Yar Kevin (mohamkev)" userId="4c7a223b-4757-44e4-8e6c-82d3d90b9799" providerId="ADAL" clId="{CE207A6A-5537-4174-9273-3C869AF1B040}" dt="2021-02-22T14:42:11.078" v="472" actId="478"/>
          <ac:picMkLst>
            <pc:docMk/>
            <pc:sldMk cId="228963919" sldId="302"/>
            <ac:picMk id="34" creationId="{F89B2648-602A-4CE2-9C4F-B39AF6542F2A}"/>
          </ac:picMkLst>
        </pc:picChg>
        <pc:picChg chg="add del mod">
          <ac:chgData name="Mohammad Yar Kevin (mohamkev)" userId="4c7a223b-4757-44e4-8e6c-82d3d90b9799" providerId="ADAL" clId="{CE207A6A-5537-4174-9273-3C869AF1B040}" dt="2021-02-22T14:42:11.078" v="472" actId="478"/>
          <ac:picMkLst>
            <pc:docMk/>
            <pc:sldMk cId="228963919" sldId="302"/>
            <ac:picMk id="35" creationId="{ECDD335E-A60C-42A1-879E-1DD4AD2BE3B7}"/>
          </ac:picMkLst>
        </pc:picChg>
        <pc:picChg chg="add del mod">
          <ac:chgData name="Mohammad Yar Kevin (mohamkev)" userId="4c7a223b-4757-44e4-8e6c-82d3d90b9799" providerId="ADAL" clId="{CE207A6A-5537-4174-9273-3C869AF1B040}" dt="2021-02-22T14:42:11.078" v="472" actId="478"/>
          <ac:picMkLst>
            <pc:docMk/>
            <pc:sldMk cId="228963919" sldId="302"/>
            <ac:picMk id="36" creationId="{C4E0AAC6-60BD-4D2C-B9AA-F70188FEB3E5}"/>
          </ac:picMkLst>
        </pc:picChg>
        <pc:picChg chg="add del mod">
          <ac:chgData name="Mohammad Yar Kevin (mohamkev)" userId="4c7a223b-4757-44e4-8e6c-82d3d90b9799" providerId="ADAL" clId="{CE207A6A-5537-4174-9273-3C869AF1B040}" dt="2021-02-22T14:42:11.078" v="472" actId="478"/>
          <ac:picMkLst>
            <pc:docMk/>
            <pc:sldMk cId="228963919" sldId="302"/>
            <ac:picMk id="37" creationId="{7790C249-05DF-48AA-B646-D0E1EC4A13C0}"/>
          </ac:picMkLst>
        </pc:picChg>
        <pc:picChg chg="add del mod">
          <ac:chgData name="Mohammad Yar Kevin (mohamkev)" userId="4c7a223b-4757-44e4-8e6c-82d3d90b9799" providerId="ADAL" clId="{CE207A6A-5537-4174-9273-3C869AF1B040}" dt="2021-02-22T14:42:11.078" v="472" actId="478"/>
          <ac:picMkLst>
            <pc:docMk/>
            <pc:sldMk cId="228963919" sldId="302"/>
            <ac:picMk id="38" creationId="{C0031137-4E8D-4DEF-A564-85278C5B0D68}"/>
          </ac:picMkLst>
        </pc:picChg>
        <pc:picChg chg="add del mod">
          <ac:chgData name="Mohammad Yar Kevin (mohamkev)" userId="4c7a223b-4757-44e4-8e6c-82d3d90b9799" providerId="ADAL" clId="{CE207A6A-5537-4174-9273-3C869AF1B040}" dt="2021-02-22T14:42:11.078" v="472" actId="478"/>
          <ac:picMkLst>
            <pc:docMk/>
            <pc:sldMk cId="228963919" sldId="302"/>
            <ac:picMk id="39" creationId="{BA361920-35D1-405C-9BB7-88FC1A7A1FA3}"/>
          </ac:picMkLst>
        </pc:picChg>
        <pc:picChg chg="add del mod">
          <ac:chgData name="Mohammad Yar Kevin (mohamkev)" userId="4c7a223b-4757-44e4-8e6c-82d3d90b9799" providerId="ADAL" clId="{CE207A6A-5537-4174-9273-3C869AF1B040}" dt="2021-02-22T14:42:11.078" v="472" actId="478"/>
          <ac:picMkLst>
            <pc:docMk/>
            <pc:sldMk cId="228963919" sldId="302"/>
            <ac:picMk id="40" creationId="{B0EA2A0F-DBE5-4677-BF05-3E2760E35CF7}"/>
          </ac:picMkLst>
        </pc:picChg>
        <pc:picChg chg="add del mod">
          <ac:chgData name="Mohammad Yar Kevin (mohamkev)" userId="4c7a223b-4757-44e4-8e6c-82d3d90b9799" providerId="ADAL" clId="{CE207A6A-5537-4174-9273-3C869AF1B040}" dt="2021-02-22T14:42:11.078" v="472" actId="478"/>
          <ac:picMkLst>
            <pc:docMk/>
            <pc:sldMk cId="228963919" sldId="302"/>
            <ac:picMk id="41" creationId="{2DE97A98-73C8-466A-A45E-7A37009A514C}"/>
          </ac:picMkLst>
        </pc:picChg>
        <pc:picChg chg="add del mod">
          <ac:chgData name="Mohammad Yar Kevin (mohamkev)" userId="4c7a223b-4757-44e4-8e6c-82d3d90b9799" providerId="ADAL" clId="{CE207A6A-5537-4174-9273-3C869AF1B040}" dt="2021-02-22T14:42:11.078" v="472" actId="478"/>
          <ac:picMkLst>
            <pc:docMk/>
            <pc:sldMk cId="228963919" sldId="302"/>
            <ac:picMk id="42" creationId="{E6D7C696-36EF-46FE-BA40-8E7BE3A482FF}"/>
          </ac:picMkLst>
        </pc:picChg>
        <pc:picChg chg="add del mod">
          <ac:chgData name="Mohammad Yar Kevin (mohamkev)" userId="4c7a223b-4757-44e4-8e6c-82d3d90b9799" providerId="ADAL" clId="{CE207A6A-5537-4174-9273-3C869AF1B040}" dt="2021-02-22T14:42:11.078" v="472" actId="478"/>
          <ac:picMkLst>
            <pc:docMk/>
            <pc:sldMk cId="228963919" sldId="302"/>
            <ac:picMk id="43" creationId="{E62EF791-C9A2-4232-9364-6CEECBA6FEB8}"/>
          </ac:picMkLst>
        </pc:picChg>
        <pc:picChg chg="add del mod">
          <ac:chgData name="Mohammad Yar Kevin (mohamkev)" userId="4c7a223b-4757-44e4-8e6c-82d3d90b9799" providerId="ADAL" clId="{CE207A6A-5537-4174-9273-3C869AF1B040}" dt="2021-02-22T14:42:11.078" v="472" actId="478"/>
          <ac:picMkLst>
            <pc:docMk/>
            <pc:sldMk cId="228963919" sldId="302"/>
            <ac:picMk id="45" creationId="{15B8FDAD-663D-421A-A43E-B131D0512266}"/>
          </ac:picMkLst>
        </pc:picChg>
        <pc:picChg chg="add del mod">
          <ac:chgData name="Mohammad Yar Kevin (mohamkev)" userId="4c7a223b-4757-44e4-8e6c-82d3d90b9799" providerId="ADAL" clId="{CE207A6A-5537-4174-9273-3C869AF1B040}" dt="2021-02-22T14:42:11.078" v="472" actId="478"/>
          <ac:picMkLst>
            <pc:docMk/>
            <pc:sldMk cId="228963919" sldId="302"/>
            <ac:picMk id="49" creationId="{C3970DAE-D677-461B-9FDA-526FDFF6E175}"/>
          </ac:picMkLst>
        </pc:picChg>
        <pc:picChg chg="del">
          <ac:chgData name="Mohammad Yar Kevin (mohamkev)" userId="4c7a223b-4757-44e4-8e6c-82d3d90b9799" providerId="ADAL" clId="{CE207A6A-5537-4174-9273-3C869AF1B040}" dt="2021-02-22T11:53:30.707" v="420" actId="478"/>
          <ac:picMkLst>
            <pc:docMk/>
            <pc:sldMk cId="228963919" sldId="302"/>
            <ac:picMk id="67" creationId="{C92B5F3D-CFDA-4569-ABA6-B66481E91264}"/>
          </ac:picMkLst>
        </pc:picChg>
        <pc:picChg chg="add mod ord">
          <ac:chgData name="Mohammad Yar Kevin (mohamkev)" userId="4c7a223b-4757-44e4-8e6c-82d3d90b9799" providerId="ADAL" clId="{CE207A6A-5537-4174-9273-3C869AF1B040}" dt="2021-02-22T19:20:59.575" v="659" actId="164"/>
          <ac:picMkLst>
            <pc:docMk/>
            <pc:sldMk cId="228963919" sldId="302"/>
            <ac:picMk id="77" creationId="{F4D23155-5772-4039-9488-AB2278D74766}"/>
          </ac:picMkLst>
        </pc:picChg>
        <pc:picChg chg="add del mod">
          <ac:chgData name="Mohammad Yar Kevin (mohamkev)" userId="4c7a223b-4757-44e4-8e6c-82d3d90b9799" providerId="ADAL" clId="{CE207A6A-5537-4174-9273-3C869AF1B040}" dt="2021-02-22T22:12:28.206" v="1927" actId="478"/>
          <ac:picMkLst>
            <pc:docMk/>
            <pc:sldMk cId="228963919" sldId="302"/>
            <ac:picMk id="78" creationId="{AD06F1C4-D265-4843-818E-69DC783582DC}"/>
          </ac:picMkLst>
        </pc:picChg>
        <pc:cxnChg chg="add">
          <ac:chgData name="Mohammad Yar Kevin (mohamkev)" userId="4c7a223b-4757-44e4-8e6c-82d3d90b9799" providerId="ADAL" clId="{CE207A6A-5537-4174-9273-3C869AF1B040}" dt="2021-02-22T22:19:45.033" v="1993" actId="11529"/>
          <ac:cxnSpMkLst>
            <pc:docMk/>
            <pc:sldMk cId="228963919" sldId="302"/>
            <ac:cxnSpMk id="4" creationId="{F0BFAEBC-7E75-47F6-B1C6-284A015C9587}"/>
          </ac:cxnSpMkLst>
        </pc:cxnChg>
        <pc:cxnChg chg="add mod">
          <ac:chgData name="Mohammad Yar Kevin (mohamkev)" userId="4c7a223b-4757-44e4-8e6c-82d3d90b9799" providerId="ADAL" clId="{CE207A6A-5537-4174-9273-3C869AF1B040}" dt="2021-02-22T22:16:34.429" v="1955" actId="1076"/>
          <ac:cxnSpMkLst>
            <pc:docMk/>
            <pc:sldMk cId="228963919" sldId="302"/>
            <ac:cxnSpMk id="8" creationId="{5698BD8E-6533-4E41-B0AC-9F9B1CC039C7}"/>
          </ac:cxnSpMkLst>
        </pc:cxnChg>
        <pc:cxnChg chg="add mod">
          <ac:chgData name="Mohammad Yar Kevin (mohamkev)" userId="4c7a223b-4757-44e4-8e6c-82d3d90b9799" providerId="ADAL" clId="{CE207A6A-5537-4174-9273-3C869AF1B040}" dt="2021-02-22T22:21:11.371" v="2013" actId="14100"/>
          <ac:cxnSpMkLst>
            <pc:docMk/>
            <pc:sldMk cId="228963919" sldId="302"/>
            <ac:cxnSpMk id="22" creationId="{67EA5565-10AC-4137-B64F-C6EA85C16BF0}"/>
          </ac:cxnSpMkLst>
        </pc:cxnChg>
        <pc:cxnChg chg="add del mod">
          <ac:chgData name="Mohammad Yar Kevin (mohamkev)" userId="4c7a223b-4757-44e4-8e6c-82d3d90b9799" providerId="ADAL" clId="{CE207A6A-5537-4174-9273-3C869AF1B040}" dt="2021-02-22T14:42:11.078" v="472" actId="478"/>
          <ac:cxnSpMkLst>
            <pc:docMk/>
            <pc:sldMk cId="228963919" sldId="302"/>
            <ac:cxnSpMk id="47" creationId="{B81006C6-382D-4DD7-9925-ADF7729C0295}"/>
          </ac:cxnSpMkLst>
        </pc:cxnChg>
        <pc:cxnChg chg="add del mod">
          <ac:chgData name="Mohammad Yar Kevin (mohamkev)" userId="4c7a223b-4757-44e4-8e6c-82d3d90b9799" providerId="ADAL" clId="{CE207A6A-5537-4174-9273-3C869AF1B040}" dt="2021-02-22T14:42:11.078" v="472" actId="478"/>
          <ac:cxnSpMkLst>
            <pc:docMk/>
            <pc:sldMk cId="228963919" sldId="302"/>
            <ac:cxnSpMk id="48" creationId="{84985EAA-C3B3-48AD-AC1B-76DA11776EB6}"/>
          </ac:cxnSpMkLst>
        </pc:cxnChg>
      </pc:sldChg>
      <pc:sldChg chg="addSp delSp modSp add mod modAnim modNotesTx">
        <pc:chgData name="Mohammad Yar Kevin (mohamkev)" userId="4c7a223b-4757-44e4-8e6c-82d3d90b9799" providerId="ADAL" clId="{CE207A6A-5537-4174-9273-3C869AF1B040}" dt="2021-02-23T08:39:48.186" v="2336" actId="20577"/>
        <pc:sldMkLst>
          <pc:docMk/>
          <pc:sldMk cId="740579354" sldId="303"/>
        </pc:sldMkLst>
        <pc:spChg chg="add del mod">
          <ac:chgData name="Mohammad Yar Kevin (mohamkev)" userId="4c7a223b-4757-44e4-8e6c-82d3d90b9799" providerId="ADAL" clId="{CE207A6A-5537-4174-9273-3C869AF1B040}" dt="2021-02-22T22:56:58.271" v="2201"/>
          <ac:spMkLst>
            <pc:docMk/>
            <pc:sldMk cId="740579354" sldId="303"/>
            <ac:spMk id="6" creationId="{C5DAE09C-469E-431A-9EAF-FB69C4D098DF}"/>
          </ac:spMkLst>
        </pc:spChg>
        <pc:spChg chg="del">
          <ac:chgData name="Mohammad Yar Kevin (mohamkev)" userId="4c7a223b-4757-44e4-8e6c-82d3d90b9799" providerId="ADAL" clId="{CE207A6A-5537-4174-9273-3C869AF1B040}" dt="2021-02-22T19:32:19.587" v="1037" actId="478"/>
          <ac:spMkLst>
            <pc:docMk/>
            <pc:sldMk cId="740579354" sldId="303"/>
            <ac:spMk id="9" creationId="{4F6E2535-9CAE-40DF-A3D2-B7848AFC550C}"/>
          </ac:spMkLst>
        </pc:spChg>
        <pc:spChg chg="del">
          <ac:chgData name="Mohammad Yar Kevin (mohamkev)" userId="4c7a223b-4757-44e4-8e6c-82d3d90b9799" providerId="ADAL" clId="{CE207A6A-5537-4174-9273-3C869AF1B040}" dt="2021-02-22T19:32:18.099" v="1036" actId="478"/>
          <ac:spMkLst>
            <pc:docMk/>
            <pc:sldMk cId="740579354" sldId="303"/>
            <ac:spMk id="18" creationId="{A3B9D912-D5FA-4F61-93EA-0AC9E0858A0F}"/>
          </ac:spMkLst>
        </pc:spChg>
        <pc:spChg chg="add mod">
          <ac:chgData name="Mohammad Yar Kevin (mohamkev)" userId="4c7a223b-4757-44e4-8e6c-82d3d90b9799" providerId="ADAL" clId="{CE207A6A-5537-4174-9273-3C869AF1B040}" dt="2021-02-22T22:15:57.288" v="1951" actId="164"/>
          <ac:spMkLst>
            <pc:docMk/>
            <pc:sldMk cId="740579354" sldId="303"/>
            <ac:spMk id="24" creationId="{67CD7E2F-2B06-48A3-B7EA-79092438AE5F}"/>
          </ac:spMkLst>
        </pc:spChg>
        <pc:spChg chg="add mod">
          <ac:chgData name="Mohammad Yar Kevin (mohamkev)" userId="4c7a223b-4757-44e4-8e6c-82d3d90b9799" providerId="ADAL" clId="{CE207A6A-5537-4174-9273-3C869AF1B040}" dt="2021-02-22T20:44:19.735" v="1701" actId="164"/>
          <ac:spMkLst>
            <pc:docMk/>
            <pc:sldMk cId="740579354" sldId="303"/>
            <ac:spMk id="25" creationId="{C6894449-91F4-4584-893B-690D271816F2}"/>
          </ac:spMkLst>
        </pc:spChg>
        <pc:spChg chg="add mod">
          <ac:chgData name="Mohammad Yar Kevin (mohamkev)" userId="4c7a223b-4757-44e4-8e6c-82d3d90b9799" providerId="ADAL" clId="{CE207A6A-5537-4174-9273-3C869AF1B040}" dt="2021-02-22T20:45:57.750" v="1749" actId="403"/>
          <ac:spMkLst>
            <pc:docMk/>
            <pc:sldMk cId="740579354" sldId="303"/>
            <ac:spMk id="33" creationId="{E394E865-2C6F-4B0F-BA8E-386215542EED}"/>
          </ac:spMkLst>
        </pc:spChg>
        <pc:spChg chg="add mod">
          <ac:chgData name="Mohammad Yar Kevin (mohamkev)" userId="4c7a223b-4757-44e4-8e6c-82d3d90b9799" providerId="ADAL" clId="{CE207A6A-5537-4174-9273-3C869AF1B040}" dt="2021-02-22T20:44:19.735" v="1701" actId="164"/>
          <ac:spMkLst>
            <pc:docMk/>
            <pc:sldMk cId="740579354" sldId="303"/>
            <ac:spMk id="38" creationId="{A8816D6F-D6AC-4D1E-8264-5035A15EAAE3}"/>
          </ac:spMkLst>
        </pc:spChg>
        <pc:spChg chg="add mod">
          <ac:chgData name="Mohammad Yar Kevin (mohamkev)" userId="4c7a223b-4757-44e4-8e6c-82d3d90b9799" providerId="ADAL" clId="{CE207A6A-5537-4174-9273-3C869AF1B040}" dt="2021-02-22T20:44:19.735" v="1701" actId="164"/>
          <ac:spMkLst>
            <pc:docMk/>
            <pc:sldMk cId="740579354" sldId="303"/>
            <ac:spMk id="39" creationId="{840AEAF4-44CE-470A-BC37-7D05BFE3367A}"/>
          </ac:spMkLst>
        </pc:spChg>
        <pc:spChg chg="add mod">
          <ac:chgData name="Mohammad Yar Kevin (mohamkev)" userId="4c7a223b-4757-44e4-8e6c-82d3d90b9799" providerId="ADAL" clId="{CE207A6A-5537-4174-9273-3C869AF1B040}" dt="2021-02-22T20:44:19.735" v="1701" actId="164"/>
          <ac:spMkLst>
            <pc:docMk/>
            <pc:sldMk cId="740579354" sldId="303"/>
            <ac:spMk id="40" creationId="{8FE3DA0E-38B4-4519-AFAF-1D4DA87F2D1C}"/>
          </ac:spMkLst>
        </pc:spChg>
        <pc:spChg chg="add mod">
          <ac:chgData name="Mohammad Yar Kevin (mohamkev)" userId="4c7a223b-4757-44e4-8e6c-82d3d90b9799" providerId="ADAL" clId="{CE207A6A-5537-4174-9273-3C869AF1B040}" dt="2021-02-22T20:44:19.735" v="1701" actId="164"/>
          <ac:spMkLst>
            <pc:docMk/>
            <pc:sldMk cId="740579354" sldId="303"/>
            <ac:spMk id="41" creationId="{A6012DBD-67F7-474D-AB3D-69C437D0D0A8}"/>
          </ac:spMkLst>
        </pc:spChg>
        <pc:spChg chg="add mod">
          <ac:chgData name="Mohammad Yar Kevin (mohamkev)" userId="4c7a223b-4757-44e4-8e6c-82d3d90b9799" providerId="ADAL" clId="{CE207A6A-5537-4174-9273-3C869AF1B040}" dt="2021-02-22T20:44:19.735" v="1701" actId="164"/>
          <ac:spMkLst>
            <pc:docMk/>
            <pc:sldMk cId="740579354" sldId="303"/>
            <ac:spMk id="42" creationId="{64581121-4A15-46B6-9D95-A87E8DB6F932}"/>
          </ac:spMkLst>
        </pc:spChg>
        <pc:spChg chg="mod">
          <ac:chgData name="Mohammad Yar Kevin (mohamkev)" userId="4c7a223b-4757-44e4-8e6c-82d3d90b9799" providerId="ADAL" clId="{CE207A6A-5537-4174-9273-3C869AF1B040}" dt="2021-02-22T19:32:12.802" v="1034" actId="20577"/>
          <ac:spMkLst>
            <pc:docMk/>
            <pc:sldMk cId="740579354" sldId="303"/>
            <ac:spMk id="44" creationId="{7E3CD2A1-3316-4CDC-B8AD-05822C6F8A1F}"/>
          </ac:spMkLst>
        </pc:spChg>
        <pc:spChg chg="add mod">
          <ac:chgData name="Mohammad Yar Kevin (mohamkev)" userId="4c7a223b-4757-44e4-8e6c-82d3d90b9799" providerId="ADAL" clId="{CE207A6A-5537-4174-9273-3C869AF1B040}" dt="2021-02-22T22:15:57.288" v="1951" actId="164"/>
          <ac:spMkLst>
            <pc:docMk/>
            <pc:sldMk cId="740579354" sldId="303"/>
            <ac:spMk id="45" creationId="{B0DA0538-04A0-430E-896A-B541BB570A7C}"/>
          </ac:spMkLst>
        </pc:spChg>
        <pc:spChg chg="del">
          <ac:chgData name="Mohammad Yar Kevin (mohamkev)" userId="4c7a223b-4757-44e4-8e6c-82d3d90b9799" providerId="ADAL" clId="{CE207A6A-5537-4174-9273-3C869AF1B040}" dt="2021-02-22T19:32:19.587" v="1037" actId="478"/>
          <ac:spMkLst>
            <pc:docMk/>
            <pc:sldMk cId="740579354" sldId="303"/>
            <ac:spMk id="57" creationId="{D51C524C-8170-4261-A522-0144642041E9}"/>
          </ac:spMkLst>
        </pc:spChg>
        <pc:spChg chg="del">
          <ac:chgData name="Mohammad Yar Kevin (mohamkev)" userId="4c7a223b-4757-44e4-8e6c-82d3d90b9799" providerId="ADAL" clId="{CE207A6A-5537-4174-9273-3C869AF1B040}" dt="2021-02-22T19:32:27.458" v="1039" actId="478"/>
          <ac:spMkLst>
            <pc:docMk/>
            <pc:sldMk cId="740579354" sldId="303"/>
            <ac:spMk id="79" creationId="{18DE81CC-A4FC-4708-BC9F-A1232CAE0F1B}"/>
          </ac:spMkLst>
        </pc:spChg>
        <pc:grpChg chg="add mod">
          <ac:chgData name="Mohammad Yar Kevin (mohamkev)" userId="4c7a223b-4757-44e4-8e6c-82d3d90b9799" providerId="ADAL" clId="{CE207A6A-5537-4174-9273-3C869AF1B040}" dt="2021-02-22T22:15:57.288" v="1951" actId="164"/>
          <ac:grpSpMkLst>
            <pc:docMk/>
            <pc:sldMk cId="740579354" sldId="303"/>
            <ac:grpSpMk id="3" creationId="{A57774DD-D6F5-467F-AF8D-F27036045E9B}"/>
          </ac:grpSpMkLst>
        </pc:grpChg>
        <pc:grpChg chg="add mod">
          <ac:chgData name="Mohammad Yar Kevin (mohamkev)" userId="4c7a223b-4757-44e4-8e6c-82d3d90b9799" providerId="ADAL" clId="{CE207A6A-5537-4174-9273-3C869AF1B040}" dt="2021-02-22T22:56:22.061" v="2196" actId="164"/>
          <ac:grpSpMkLst>
            <pc:docMk/>
            <pc:sldMk cId="740579354" sldId="303"/>
            <ac:grpSpMk id="8" creationId="{F6AA803F-5A99-4A6F-8199-0100B3E1A5EA}"/>
          </ac:grpSpMkLst>
        </pc:grpChg>
        <pc:grpChg chg="add mod topLvl">
          <ac:chgData name="Mohammad Yar Kevin (mohamkev)" userId="4c7a223b-4757-44e4-8e6c-82d3d90b9799" providerId="ADAL" clId="{CE207A6A-5537-4174-9273-3C869AF1B040}" dt="2021-02-22T22:15:57.288" v="1951" actId="164"/>
          <ac:grpSpMkLst>
            <pc:docMk/>
            <pc:sldMk cId="740579354" sldId="303"/>
            <ac:grpSpMk id="11" creationId="{A7485537-EA60-4C33-A877-60C5E3DBBB3E}"/>
          </ac:grpSpMkLst>
        </pc:grpChg>
        <pc:grpChg chg="mod">
          <ac:chgData name="Mohammad Yar Kevin (mohamkev)" userId="4c7a223b-4757-44e4-8e6c-82d3d90b9799" providerId="ADAL" clId="{CE207A6A-5537-4174-9273-3C869AF1B040}" dt="2021-02-22T22:56:22.061" v="2196" actId="164"/>
          <ac:grpSpMkLst>
            <pc:docMk/>
            <pc:sldMk cId="740579354" sldId="303"/>
            <ac:grpSpMk id="17" creationId="{6C9EDEBA-B70B-4FA4-84CB-9FA1D4813BD7}"/>
          </ac:grpSpMkLst>
        </pc:grpChg>
        <pc:grpChg chg="add del mod">
          <ac:chgData name="Mohammad Yar Kevin (mohamkev)" userId="4c7a223b-4757-44e4-8e6c-82d3d90b9799" providerId="ADAL" clId="{CE207A6A-5537-4174-9273-3C869AF1B040}" dt="2021-02-22T20:44:40.981" v="1708" actId="478"/>
          <ac:grpSpMkLst>
            <pc:docMk/>
            <pc:sldMk cId="740579354" sldId="303"/>
            <ac:grpSpMk id="20" creationId="{F19B422C-3157-4E12-95F5-97472856F266}"/>
          </ac:grpSpMkLst>
        </pc:grpChg>
        <pc:grpChg chg="add mod">
          <ac:chgData name="Mohammad Yar Kevin (mohamkev)" userId="4c7a223b-4757-44e4-8e6c-82d3d90b9799" providerId="ADAL" clId="{CE207A6A-5537-4174-9273-3C869AF1B040}" dt="2021-02-22T22:15:57.288" v="1951" actId="164"/>
          <ac:grpSpMkLst>
            <pc:docMk/>
            <pc:sldMk cId="740579354" sldId="303"/>
            <ac:grpSpMk id="26" creationId="{E1C91015-5591-448F-A710-C9507ED26041}"/>
          </ac:grpSpMkLst>
        </pc:grpChg>
        <pc:grpChg chg="add mod">
          <ac:chgData name="Mohammad Yar Kevin (mohamkev)" userId="4c7a223b-4757-44e4-8e6c-82d3d90b9799" providerId="ADAL" clId="{CE207A6A-5537-4174-9273-3C869AF1B040}" dt="2021-02-22T22:57:10.881" v="2202" actId="1076"/>
          <ac:grpSpMkLst>
            <pc:docMk/>
            <pc:sldMk cId="740579354" sldId="303"/>
            <ac:grpSpMk id="34" creationId="{FA072303-60B3-4400-9E9E-12580EF6CD03}"/>
          </ac:grpSpMkLst>
        </pc:grpChg>
        <pc:graphicFrameChg chg="add mod modGraphic">
          <ac:chgData name="Mohammad Yar Kevin (mohamkev)" userId="4c7a223b-4757-44e4-8e6c-82d3d90b9799" providerId="ADAL" clId="{CE207A6A-5537-4174-9273-3C869AF1B040}" dt="2021-02-22T22:58:36.517" v="2274" actId="20577"/>
          <ac:graphicFrameMkLst>
            <pc:docMk/>
            <pc:sldMk cId="740579354" sldId="303"/>
            <ac:graphicFrameMk id="2" creationId="{B663578B-0496-4A04-B500-51B150547E5F}"/>
          </ac:graphicFrameMkLst>
        </pc:graphicFrameChg>
        <pc:picChg chg="add mod">
          <ac:chgData name="Mohammad Yar Kevin (mohamkev)" userId="4c7a223b-4757-44e4-8e6c-82d3d90b9799" providerId="ADAL" clId="{CE207A6A-5537-4174-9273-3C869AF1B040}" dt="2021-02-22T22:57:10.881" v="2202" actId="1076"/>
          <ac:picMkLst>
            <pc:docMk/>
            <pc:sldMk cId="740579354" sldId="303"/>
            <ac:picMk id="4" creationId="{C6703067-4924-45F5-9891-3D291AD4EA02}"/>
          </ac:picMkLst>
        </pc:picChg>
        <pc:picChg chg="add mod modCrop">
          <ac:chgData name="Mohammad Yar Kevin (mohamkev)" userId="4c7a223b-4757-44e4-8e6c-82d3d90b9799" providerId="ADAL" clId="{CE207A6A-5537-4174-9273-3C869AF1B040}" dt="2021-02-22T20:10:52.555" v="1614" actId="14100"/>
          <ac:picMkLst>
            <pc:docMk/>
            <pc:sldMk cId="740579354" sldId="303"/>
            <ac:picMk id="5" creationId="{07952866-42B9-4DBB-8289-6D795F45EA08}"/>
          </ac:picMkLst>
        </pc:picChg>
        <pc:picChg chg="del">
          <ac:chgData name="Mohammad Yar Kevin (mohamkev)" userId="4c7a223b-4757-44e4-8e6c-82d3d90b9799" providerId="ADAL" clId="{CE207A6A-5537-4174-9273-3C869AF1B040}" dt="2021-02-22T19:32:17.027" v="1035" actId="478"/>
          <ac:picMkLst>
            <pc:docMk/>
            <pc:sldMk cId="740579354" sldId="303"/>
            <ac:picMk id="6" creationId="{13310B02-3B99-4514-A5A9-7FB07897FE00}"/>
          </ac:picMkLst>
        </pc:picChg>
        <pc:picChg chg="add mod ord">
          <ac:chgData name="Mohammad Yar Kevin (mohamkev)" userId="4c7a223b-4757-44e4-8e6c-82d3d90b9799" providerId="ADAL" clId="{CE207A6A-5537-4174-9273-3C869AF1B040}" dt="2021-02-22T20:14:07.420" v="1644" actId="1036"/>
          <ac:picMkLst>
            <pc:docMk/>
            <pc:sldMk cId="740579354" sldId="303"/>
            <ac:picMk id="7" creationId="{34AFC6D0-E26D-40B8-89C6-6DEB4B4A6469}"/>
          </ac:picMkLst>
        </pc:picChg>
        <pc:picChg chg="add mod ord">
          <ac:chgData name="Mohammad Yar Kevin (mohamkev)" userId="4c7a223b-4757-44e4-8e6c-82d3d90b9799" providerId="ADAL" clId="{CE207A6A-5537-4174-9273-3C869AF1B040}" dt="2021-02-22T20:14:25.787" v="1648" actId="14100"/>
          <ac:picMkLst>
            <pc:docMk/>
            <pc:sldMk cId="740579354" sldId="303"/>
            <ac:picMk id="10" creationId="{0B0F06EB-0D6F-4584-96CE-BDADEEAA5D64}"/>
          </ac:picMkLst>
        </pc:picChg>
        <pc:picChg chg="add mod modCrop">
          <ac:chgData name="Mohammad Yar Kevin (mohamkev)" userId="4c7a223b-4757-44e4-8e6c-82d3d90b9799" providerId="ADAL" clId="{CE207A6A-5537-4174-9273-3C869AF1B040}" dt="2021-02-22T20:10:50.131" v="1613" actId="14100"/>
          <ac:picMkLst>
            <pc:docMk/>
            <pc:sldMk cId="740579354" sldId="303"/>
            <ac:picMk id="22" creationId="{01F6D82C-6932-4833-A65A-EA48EAFC253A}"/>
          </ac:picMkLst>
        </pc:picChg>
        <pc:picChg chg="add mod">
          <ac:chgData name="Mohammad Yar Kevin (mohamkev)" userId="4c7a223b-4757-44e4-8e6c-82d3d90b9799" providerId="ADAL" clId="{CE207A6A-5537-4174-9273-3C869AF1B040}" dt="2021-02-22T22:15:57.288" v="1951" actId="164"/>
          <ac:picMkLst>
            <pc:docMk/>
            <pc:sldMk cId="740579354" sldId="303"/>
            <ac:picMk id="23" creationId="{A6125FAE-438E-4326-B336-C7F2DE225934}"/>
          </ac:picMkLst>
        </pc:picChg>
        <pc:picChg chg="add mod">
          <ac:chgData name="Mohammad Yar Kevin (mohamkev)" userId="4c7a223b-4757-44e4-8e6c-82d3d90b9799" providerId="ADAL" clId="{CE207A6A-5537-4174-9273-3C869AF1B040}" dt="2021-02-22T22:57:10.881" v="2202" actId="1076"/>
          <ac:picMkLst>
            <pc:docMk/>
            <pc:sldMk cId="740579354" sldId="303"/>
            <ac:picMk id="46" creationId="{4DF59A3F-4EE3-42F6-AE41-1C8C8F29CCF2}"/>
          </ac:picMkLst>
        </pc:picChg>
        <pc:picChg chg="add mod">
          <ac:chgData name="Mohammad Yar Kevin (mohamkev)" userId="4c7a223b-4757-44e4-8e6c-82d3d90b9799" providerId="ADAL" clId="{CE207A6A-5537-4174-9273-3C869AF1B040}" dt="2021-02-22T20:45:54.381" v="1747" actId="164"/>
          <ac:picMkLst>
            <pc:docMk/>
            <pc:sldMk cId="740579354" sldId="303"/>
            <ac:picMk id="47" creationId="{7B8758A6-270B-4655-8F00-63E199B7F5C1}"/>
          </ac:picMkLst>
        </pc:picChg>
        <pc:picChg chg="add mod">
          <ac:chgData name="Mohammad Yar Kevin (mohamkev)" userId="4c7a223b-4757-44e4-8e6c-82d3d90b9799" providerId="ADAL" clId="{CE207A6A-5537-4174-9273-3C869AF1B040}" dt="2021-02-22T22:57:10.881" v="2202" actId="1076"/>
          <ac:picMkLst>
            <pc:docMk/>
            <pc:sldMk cId="740579354" sldId="303"/>
            <ac:picMk id="49" creationId="{02716DF9-AD0E-4DBD-96B3-FBAF2D5BAE84}"/>
          </ac:picMkLst>
        </pc:picChg>
        <pc:picChg chg="mod ord">
          <ac:chgData name="Mohammad Yar Kevin (mohamkev)" userId="4c7a223b-4757-44e4-8e6c-82d3d90b9799" providerId="ADAL" clId="{CE207A6A-5537-4174-9273-3C869AF1B040}" dt="2021-02-22T22:56:22.061" v="2196" actId="164"/>
          <ac:picMkLst>
            <pc:docMk/>
            <pc:sldMk cId="740579354" sldId="303"/>
            <ac:picMk id="78" creationId="{AD06F1C4-D265-4843-818E-69DC783582DC}"/>
          </ac:picMkLst>
        </pc:picChg>
        <pc:cxnChg chg="del">
          <ac:chgData name="Mohammad Yar Kevin (mohamkev)" userId="4c7a223b-4757-44e4-8e6c-82d3d90b9799" providerId="ADAL" clId="{CE207A6A-5537-4174-9273-3C869AF1B040}" dt="2021-02-22T19:32:19.587" v="1037" actId="478"/>
          <ac:cxnSpMkLst>
            <pc:docMk/>
            <pc:sldMk cId="740579354" sldId="303"/>
            <ac:cxnSpMk id="8" creationId="{5698BD8E-6533-4E41-B0AC-9F9B1CC039C7}"/>
          </ac:cxnSpMkLst>
        </pc:cxnChg>
        <pc:cxnChg chg="add del mod topLvl">
          <ac:chgData name="Mohammad Yar Kevin (mohamkev)" userId="4c7a223b-4757-44e4-8e6c-82d3d90b9799" providerId="ADAL" clId="{CE207A6A-5537-4174-9273-3C869AF1B040}" dt="2021-02-22T20:44:40.981" v="1708" actId="478"/>
          <ac:cxnSpMkLst>
            <pc:docMk/>
            <pc:sldMk cId="740579354" sldId="303"/>
            <ac:cxnSpMk id="14" creationId="{65D11CC7-99BF-4C70-ACC7-E42302819235}"/>
          </ac:cxnSpMkLst>
        </pc:cxnChg>
        <pc:cxnChg chg="add del mod">
          <ac:chgData name="Mohammad Yar Kevin (mohamkev)" userId="4c7a223b-4757-44e4-8e6c-82d3d90b9799" providerId="ADAL" clId="{CE207A6A-5537-4174-9273-3C869AF1B040}" dt="2021-02-22T20:44:39.645" v="1707" actId="478"/>
          <ac:cxnSpMkLst>
            <pc:docMk/>
            <pc:sldMk cId="740579354" sldId="303"/>
            <ac:cxnSpMk id="27" creationId="{830E636B-3CE4-4D03-859E-582E9A95E182}"/>
          </ac:cxnSpMkLst>
        </pc:cxnChg>
        <pc:cxnChg chg="add del mod">
          <ac:chgData name="Mohammad Yar Kevin (mohamkev)" userId="4c7a223b-4757-44e4-8e6c-82d3d90b9799" providerId="ADAL" clId="{CE207A6A-5537-4174-9273-3C869AF1B040}" dt="2021-02-22T20:44:38.407" v="1706" actId="478"/>
          <ac:cxnSpMkLst>
            <pc:docMk/>
            <pc:sldMk cId="740579354" sldId="303"/>
            <ac:cxnSpMk id="28" creationId="{8759C760-01FF-418F-8055-CCE09041AE74}"/>
          </ac:cxnSpMkLst>
        </pc:cxnChg>
        <pc:cxnChg chg="add del mod">
          <ac:chgData name="Mohammad Yar Kevin (mohamkev)" userId="4c7a223b-4757-44e4-8e6c-82d3d90b9799" providerId="ADAL" clId="{CE207A6A-5537-4174-9273-3C869AF1B040}" dt="2021-02-22T20:44:36.143" v="1705" actId="478"/>
          <ac:cxnSpMkLst>
            <pc:docMk/>
            <pc:sldMk cId="740579354" sldId="303"/>
            <ac:cxnSpMk id="29" creationId="{C2CAC470-5095-46C9-8D19-78898C251B86}"/>
          </ac:cxnSpMkLst>
        </pc:cxnChg>
        <pc:cxnChg chg="add del mod">
          <ac:chgData name="Mohammad Yar Kevin (mohamkev)" userId="4c7a223b-4757-44e4-8e6c-82d3d90b9799" providerId="ADAL" clId="{CE207A6A-5537-4174-9273-3C869AF1B040}" dt="2021-02-22T20:44:34.886" v="1704" actId="478"/>
          <ac:cxnSpMkLst>
            <pc:docMk/>
            <pc:sldMk cId="740579354" sldId="303"/>
            <ac:cxnSpMk id="30" creationId="{F9E3D36B-0EE1-477D-8051-395EBCE8370D}"/>
          </ac:cxnSpMkLst>
        </pc:cxnChg>
        <pc:cxnChg chg="add del mod">
          <ac:chgData name="Mohammad Yar Kevin (mohamkev)" userId="4c7a223b-4757-44e4-8e6c-82d3d90b9799" providerId="ADAL" clId="{CE207A6A-5537-4174-9273-3C869AF1B040}" dt="2021-02-22T20:44:32.845" v="1703" actId="478"/>
          <ac:cxnSpMkLst>
            <pc:docMk/>
            <pc:sldMk cId="740579354" sldId="303"/>
            <ac:cxnSpMk id="31" creationId="{3A42CDD7-CD44-479F-B658-EB74D210AF32}"/>
          </ac:cxnSpMkLst>
        </pc:cxnChg>
        <pc:cxnChg chg="add del mod">
          <ac:chgData name="Mohammad Yar Kevin (mohamkev)" userId="4c7a223b-4757-44e4-8e6c-82d3d90b9799" providerId="ADAL" clId="{CE207A6A-5537-4174-9273-3C869AF1B040}" dt="2021-02-22T20:13:53.725" v="1642" actId="478"/>
          <ac:cxnSpMkLst>
            <pc:docMk/>
            <pc:sldMk cId="740579354" sldId="303"/>
            <ac:cxnSpMk id="32" creationId="{4DE9B2A9-8B33-4FD3-A298-8E9C87E6030C}"/>
          </ac:cxnSpMkLst>
        </pc:cxnChg>
      </pc:sldChg>
      <pc:sldChg chg="add del">
        <pc:chgData name="Mohammad Yar Kevin (mohamkev)" userId="4c7a223b-4757-44e4-8e6c-82d3d90b9799" providerId="ADAL" clId="{CE207A6A-5537-4174-9273-3C869AF1B040}" dt="2021-02-22T19:26:18.055" v="874" actId="47"/>
        <pc:sldMkLst>
          <pc:docMk/>
          <pc:sldMk cId="964188110" sldId="3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D140A-26CE-4D7E-B656-40A2780812F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de-CH"/>
        </a:p>
      </dgm:t>
    </dgm:pt>
    <dgm:pt modelId="{47E09612-3503-4EA8-99C6-0CCDB6C42ABB}">
      <dgm:prSet phldrT="[Text]"/>
      <dgm:spPr/>
      <dgm:t>
        <a:bodyPr/>
        <a:lstStyle/>
        <a:p>
          <a:r>
            <a:rPr lang="en-GB" b="1" noProof="0">
              <a:solidFill>
                <a:schemeClr val="tx1"/>
              </a:solidFill>
            </a:rPr>
            <a:t>Starting problem: </a:t>
          </a:r>
          <a:endParaRPr lang="en-GB" b="1" noProof="0"/>
        </a:p>
      </dgm:t>
    </dgm:pt>
    <dgm:pt modelId="{67DFD95F-32E0-4DAA-90FE-12A14B548C7A}" type="parTrans" cxnId="{36BBF4A7-0B3F-4B42-994A-D72B5139F228}">
      <dgm:prSet/>
      <dgm:spPr/>
      <dgm:t>
        <a:bodyPr/>
        <a:lstStyle/>
        <a:p>
          <a:endParaRPr lang="de-CH"/>
        </a:p>
      </dgm:t>
    </dgm:pt>
    <dgm:pt modelId="{2B2BB114-2C03-4E32-AB09-C088ED404DA7}" type="sibTrans" cxnId="{36BBF4A7-0B3F-4B42-994A-D72B5139F228}">
      <dgm:prSet/>
      <dgm:spPr/>
      <dgm:t>
        <a:bodyPr/>
        <a:lstStyle/>
        <a:p>
          <a:endParaRPr lang="de-CH"/>
        </a:p>
      </dgm:t>
    </dgm:pt>
    <dgm:pt modelId="{C7A01735-541A-4946-8FEC-C3357A158633}">
      <dgm:prSet phldrT="[Text]"/>
      <dgm:spPr/>
      <dgm:t>
        <a:bodyPr/>
        <a:lstStyle/>
        <a:p>
          <a:pPr>
            <a:buAutoNum type="arabicPeriod"/>
          </a:pPr>
          <a:r>
            <a:rPr lang="en-GB" noProof="0">
              <a:solidFill>
                <a:schemeClr val="tx1"/>
              </a:solidFill>
            </a:rPr>
            <a:t>Enzyme for the reduction of ketones into specific secondary alcohols </a:t>
          </a:r>
          <a:endParaRPr lang="en-GB" noProof="0"/>
        </a:p>
      </dgm:t>
    </dgm:pt>
    <dgm:pt modelId="{A68080AD-118C-4A0D-8580-97E3297110F1}" type="parTrans" cxnId="{8F9C8EBA-4033-4590-ACC7-587384F434BD}">
      <dgm:prSet/>
      <dgm:spPr/>
      <dgm:t>
        <a:bodyPr/>
        <a:lstStyle/>
        <a:p>
          <a:endParaRPr lang="de-CH"/>
        </a:p>
      </dgm:t>
    </dgm:pt>
    <dgm:pt modelId="{ADD31060-D440-4879-96A9-5D0E8AE39AC9}" type="sibTrans" cxnId="{8F9C8EBA-4033-4590-ACC7-587384F434BD}">
      <dgm:prSet/>
      <dgm:spPr/>
      <dgm:t>
        <a:bodyPr/>
        <a:lstStyle/>
        <a:p>
          <a:endParaRPr lang="de-CH"/>
        </a:p>
      </dgm:t>
    </dgm:pt>
    <dgm:pt modelId="{207447A4-C368-4C0E-B70F-8FB7FD380A6B}">
      <dgm:prSet phldrT="[Text]"/>
      <dgm:spPr/>
      <dgm:t>
        <a:bodyPr/>
        <a:lstStyle/>
        <a:p>
          <a:r>
            <a:rPr lang="en-GB" b="1" noProof="0">
              <a:solidFill>
                <a:schemeClr val="tx1"/>
              </a:solidFill>
            </a:rPr>
            <a:t>Screening for an interesting candidate </a:t>
          </a:r>
          <a:endParaRPr lang="en-GB" b="1" noProof="0"/>
        </a:p>
      </dgm:t>
    </dgm:pt>
    <dgm:pt modelId="{5A855B2E-25F6-420F-99CA-F8F6C4482F45}" type="parTrans" cxnId="{A9287994-22E8-4192-B9B8-39564C8AC003}">
      <dgm:prSet/>
      <dgm:spPr/>
      <dgm:t>
        <a:bodyPr/>
        <a:lstStyle/>
        <a:p>
          <a:endParaRPr lang="de-CH"/>
        </a:p>
      </dgm:t>
    </dgm:pt>
    <dgm:pt modelId="{4F8E6D63-525B-45EB-8970-9D2245BBB9E0}" type="sibTrans" cxnId="{A9287994-22E8-4192-B9B8-39564C8AC003}">
      <dgm:prSet/>
      <dgm:spPr/>
      <dgm:t>
        <a:bodyPr/>
        <a:lstStyle/>
        <a:p>
          <a:endParaRPr lang="de-CH"/>
        </a:p>
      </dgm:t>
    </dgm:pt>
    <dgm:pt modelId="{E4D1AF92-35C2-4A13-AB00-3B3B00E1C4AD}">
      <dgm:prSet phldrT="[Text]"/>
      <dgm:spPr/>
      <dgm:t>
        <a:bodyPr/>
        <a:lstStyle/>
        <a:p>
          <a:pPr>
            <a:buAutoNum type="arabicPeriod"/>
          </a:pPr>
          <a:r>
            <a:rPr lang="en-GB" noProof="0" dirty="0">
              <a:solidFill>
                <a:schemeClr val="tx1"/>
              </a:solidFill>
            </a:rPr>
            <a:t>via literature search or/and </a:t>
          </a:r>
          <a:r>
            <a:rPr lang="en-GB" noProof="0" dirty="0" err="1">
              <a:solidFill>
                <a:schemeClr val="tx1"/>
              </a:solidFill>
            </a:rPr>
            <a:t>Orthogroup</a:t>
          </a:r>
          <a:r>
            <a:rPr lang="en-GB" noProof="0" dirty="0">
              <a:solidFill>
                <a:schemeClr val="tx1"/>
              </a:solidFill>
            </a:rPr>
            <a:t> Analysis: </a:t>
          </a:r>
          <a:br>
            <a:rPr lang="en-GB" noProof="0" dirty="0">
              <a:solidFill>
                <a:schemeClr val="tx1"/>
              </a:solidFill>
            </a:rPr>
          </a:br>
          <a:r>
            <a:rPr lang="en-GB" noProof="0" dirty="0">
              <a:solidFill>
                <a:schemeClr val="tx1"/>
              </a:solidFill>
            </a:rPr>
            <a:t>Specificity, efficiency, solubility</a:t>
          </a:r>
          <a:endParaRPr lang="en-GB" noProof="0" dirty="0"/>
        </a:p>
      </dgm:t>
    </dgm:pt>
    <dgm:pt modelId="{2F881D30-0BD6-4576-9700-70AA9CB2EE16}" type="parTrans" cxnId="{20D7BA6C-F945-4A1A-B6A5-9C0A31BCD99B}">
      <dgm:prSet/>
      <dgm:spPr/>
      <dgm:t>
        <a:bodyPr/>
        <a:lstStyle/>
        <a:p>
          <a:endParaRPr lang="de-CH"/>
        </a:p>
      </dgm:t>
    </dgm:pt>
    <dgm:pt modelId="{13339676-4660-459D-9389-5773421E360A}" type="sibTrans" cxnId="{20D7BA6C-F945-4A1A-B6A5-9C0A31BCD99B}">
      <dgm:prSet/>
      <dgm:spPr/>
      <dgm:t>
        <a:bodyPr/>
        <a:lstStyle/>
        <a:p>
          <a:endParaRPr lang="de-CH"/>
        </a:p>
      </dgm:t>
    </dgm:pt>
    <dgm:pt modelId="{A5F307DB-5D2E-448B-83EE-18B0081B3E7D}">
      <dgm:prSet phldrT="[Text]"/>
      <dgm:spPr/>
      <dgm:t>
        <a:bodyPr/>
        <a:lstStyle/>
        <a:p>
          <a:r>
            <a:rPr lang="en-GB" b="1" noProof="0">
              <a:solidFill>
                <a:schemeClr val="tx1"/>
              </a:solidFill>
            </a:rPr>
            <a:t>Best hit (</a:t>
          </a:r>
          <a:r>
            <a:rPr lang="en-GB" b="1" noProof="0" err="1">
              <a:solidFill>
                <a:schemeClr val="tx1"/>
              </a:solidFill>
            </a:rPr>
            <a:t>eg.</a:t>
          </a:r>
          <a:r>
            <a:rPr lang="en-GB" b="1" noProof="0">
              <a:solidFill>
                <a:schemeClr val="tx1"/>
              </a:solidFill>
            </a:rPr>
            <a:t> KRED11) shows desired properties</a:t>
          </a:r>
          <a:endParaRPr lang="en-GB" b="1" noProof="0"/>
        </a:p>
      </dgm:t>
    </dgm:pt>
    <dgm:pt modelId="{ACD19760-516D-499E-A244-59567DFFA06B}" type="parTrans" cxnId="{D59E94E9-26C0-4039-9949-3C3868018519}">
      <dgm:prSet/>
      <dgm:spPr/>
      <dgm:t>
        <a:bodyPr/>
        <a:lstStyle/>
        <a:p>
          <a:endParaRPr lang="de-CH"/>
        </a:p>
      </dgm:t>
    </dgm:pt>
    <dgm:pt modelId="{0A495729-F25C-45AA-BC66-C95F3E3DCA59}" type="sibTrans" cxnId="{D59E94E9-26C0-4039-9949-3C3868018519}">
      <dgm:prSet/>
      <dgm:spPr/>
      <dgm:t>
        <a:bodyPr/>
        <a:lstStyle/>
        <a:p>
          <a:endParaRPr lang="de-CH"/>
        </a:p>
      </dgm:t>
    </dgm:pt>
    <dgm:pt modelId="{8DD2E742-FFEF-4478-9D71-58CE5EB04B59}">
      <dgm:prSet phldrT="[Text]" custT="1"/>
      <dgm:spPr/>
      <dgm:t>
        <a:bodyPr/>
        <a:lstStyle/>
        <a:p>
          <a:r>
            <a:rPr lang="en-GB" sz="900" noProof="0" err="1"/>
            <a:t>Orthogroup</a:t>
          </a:r>
          <a:r>
            <a:rPr lang="en-GB" sz="900" noProof="0"/>
            <a:t> Analysis to find similar Enzymes?</a:t>
          </a:r>
        </a:p>
      </dgm:t>
    </dgm:pt>
    <dgm:pt modelId="{4F0CE8C6-47C3-4239-B21D-EDC7369C3605}" type="parTrans" cxnId="{53318C53-B532-494E-BD03-D0BE7A51C6E2}">
      <dgm:prSet/>
      <dgm:spPr/>
      <dgm:t>
        <a:bodyPr/>
        <a:lstStyle/>
        <a:p>
          <a:endParaRPr lang="de-CH"/>
        </a:p>
      </dgm:t>
    </dgm:pt>
    <dgm:pt modelId="{82831CEE-1B65-458D-A6B4-E7817FE7DE6F}" type="sibTrans" cxnId="{53318C53-B532-494E-BD03-D0BE7A51C6E2}">
      <dgm:prSet/>
      <dgm:spPr/>
      <dgm:t>
        <a:bodyPr/>
        <a:lstStyle/>
        <a:p>
          <a:endParaRPr lang="de-CH"/>
        </a:p>
      </dgm:t>
    </dgm:pt>
    <dgm:pt modelId="{53EC190E-7718-4AE7-AD91-B62844354614}">
      <dgm:prSet phldrT="[Text]" custT="1"/>
      <dgm:spPr/>
      <dgm:t>
        <a:bodyPr/>
        <a:lstStyle/>
        <a:p>
          <a:r>
            <a:rPr lang="en-GB" sz="900" noProof="0"/>
            <a:t>Enzyme Engineering via Rational Protein Design or Directed Evolution?</a:t>
          </a:r>
        </a:p>
      </dgm:t>
    </dgm:pt>
    <dgm:pt modelId="{3866D3BB-EABC-4426-8BBA-F89D3F950B9E}" type="parTrans" cxnId="{8C62182E-9383-475A-8E67-468BBF0B91B5}">
      <dgm:prSet/>
      <dgm:spPr/>
      <dgm:t>
        <a:bodyPr/>
        <a:lstStyle/>
        <a:p>
          <a:endParaRPr lang="de-CH"/>
        </a:p>
      </dgm:t>
    </dgm:pt>
    <dgm:pt modelId="{8DCBA25E-BCC2-4AF3-BA6F-5619F934641D}" type="sibTrans" cxnId="{8C62182E-9383-475A-8E67-468BBF0B91B5}">
      <dgm:prSet/>
      <dgm:spPr/>
      <dgm:t>
        <a:bodyPr/>
        <a:lstStyle/>
        <a:p>
          <a:endParaRPr lang="de-CH"/>
        </a:p>
      </dgm:t>
    </dgm:pt>
    <dgm:pt modelId="{1A1D7AE7-5958-44FB-9D83-1B1DE6AF4D3B}" type="pres">
      <dgm:prSet presAssocID="{FBBD140A-26CE-4D7E-B656-40A2780812F0}" presName="Name0" presStyleCnt="0">
        <dgm:presLayoutVars>
          <dgm:dir/>
          <dgm:animLvl val="lvl"/>
          <dgm:resizeHandles val="exact"/>
        </dgm:presLayoutVars>
      </dgm:prSet>
      <dgm:spPr/>
    </dgm:pt>
    <dgm:pt modelId="{4652F29E-8370-4AA7-8B41-0223ED68DB3E}" type="pres">
      <dgm:prSet presAssocID="{A5F307DB-5D2E-448B-83EE-18B0081B3E7D}" presName="boxAndChildren" presStyleCnt="0"/>
      <dgm:spPr/>
    </dgm:pt>
    <dgm:pt modelId="{D896DFAE-6F42-433A-889D-6018AA9FC23A}" type="pres">
      <dgm:prSet presAssocID="{A5F307DB-5D2E-448B-83EE-18B0081B3E7D}" presName="parentTextBox" presStyleLbl="node1" presStyleIdx="0" presStyleCnt="3"/>
      <dgm:spPr/>
    </dgm:pt>
    <dgm:pt modelId="{BB5CDA10-9F3E-4F68-8842-F87CECE6C17E}" type="pres">
      <dgm:prSet presAssocID="{A5F307DB-5D2E-448B-83EE-18B0081B3E7D}" presName="entireBox" presStyleLbl="node1" presStyleIdx="0" presStyleCnt="3"/>
      <dgm:spPr/>
    </dgm:pt>
    <dgm:pt modelId="{66E66F94-C86C-4B8F-A9BA-CAE750C5008D}" type="pres">
      <dgm:prSet presAssocID="{A5F307DB-5D2E-448B-83EE-18B0081B3E7D}" presName="descendantBox" presStyleCnt="0"/>
      <dgm:spPr/>
    </dgm:pt>
    <dgm:pt modelId="{9417E6AE-34BF-42A2-B85B-655BDD892720}" type="pres">
      <dgm:prSet presAssocID="{8DD2E742-FFEF-4478-9D71-58CE5EB04B59}" presName="childTextBox" presStyleLbl="fgAccFollowNode1" presStyleIdx="0" presStyleCnt="4">
        <dgm:presLayoutVars>
          <dgm:bulletEnabled val="1"/>
        </dgm:presLayoutVars>
      </dgm:prSet>
      <dgm:spPr/>
    </dgm:pt>
    <dgm:pt modelId="{CE1AF617-85AC-464E-88C4-F773F77A657D}" type="pres">
      <dgm:prSet presAssocID="{53EC190E-7718-4AE7-AD91-B62844354614}" presName="childTextBox" presStyleLbl="fgAccFollowNode1" presStyleIdx="1" presStyleCnt="4">
        <dgm:presLayoutVars>
          <dgm:bulletEnabled val="1"/>
        </dgm:presLayoutVars>
      </dgm:prSet>
      <dgm:spPr/>
    </dgm:pt>
    <dgm:pt modelId="{75FEBD99-1B74-4338-9E01-C9C53946908A}" type="pres">
      <dgm:prSet presAssocID="{4F8E6D63-525B-45EB-8970-9D2245BBB9E0}" presName="sp" presStyleCnt="0"/>
      <dgm:spPr/>
    </dgm:pt>
    <dgm:pt modelId="{DE343E27-C1D0-4461-B9FC-D40CDB0F4139}" type="pres">
      <dgm:prSet presAssocID="{207447A4-C368-4C0E-B70F-8FB7FD380A6B}" presName="arrowAndChildren" presStyleCnt="0"/>
      <dgm:spPr/>
    </dgm:pt>
    <dgm:pt modelId="{0512F855-5736-4C56-9168-CDB526C72357}" type="pres">
      <dgm:prSet presAssocID="{207447A4-C368-4C0E-B70F-8FB7FD380A6B}" presName="parentTextArrow" presStyleLbl="node1" presStyleIdx="0" presStyleCnt="3"/>
      <dgm:spPr/>
    </dgm:pt>
    <dgm:pt modelId="{ED43D29D-5BE7-4DFF-9A9E-FA797AB72AE1}" type="pres">
      <dgm:prSet presAssocID="{207447A4-C368-4C0E-B70F-8FB7FD380A6B}" presName="arrow" presStyleLbl="node1" presStyleIdx="1" presStyleCnt="3"/>
      <dgm:spPr/>
    </dgm:pt>
    <dgm:pt modelId="{EBE0EA2E-12C8-4E8C-9D50-F072E5EDAC6E}" type="pres">
      <dgm:prSet presAssocID="{207447A4-C368-4C0E-B70F-8FB7FD380A6B}" presName="descendantArrow" presStyleCnt="0"/>
      <dgm:spPr/>
    </dgm:pt>
    <dgm:pt modelId="{491CDAEF-244F-4F18-A052-BCC7AC06CF34}" type="pres">
      <dgm:prSet presAssocID="{E4D1AF92-35C2-4A13-AB00-3B3B00E1C4AD}" presName="childTextArrow" presStyleLbl="fgAccFollowNode1" presStyleIdx="2" presStyleCnt="4">
        <dgm:presLayoutVars>
          <dgm:bulletEnabled val="1"/>
        </dgm:presLayoutVars>
      </dgm:prSet>
      <dgm:spPr/>
    </dgm:pt>
    <dgm:pt modelId="{A34FEF20-FF16-4EA2-AB9B-93A226E6D2AB}" type="pres">
      <dgm:prSet presAssocID="{2B2BB114-2C03-4E32-AB09-C088ED404DA7}" presName="sp" presStyleCnt="0"/>
      <dgm:spPr/>
    </dgm:pt>
    <dgm:pt modelId="{25FD95A2-E649-435C-881F-53E2BF32F055}" type="pres">
      <dgm:prSet presAssocID="{47E09612-3503-4EA8-99C6-0CCDB6C42ABB}" presName="arrowAndChildren" presStyleCnt="0"/>
      <dgm:spPr/>
    </dgm:pt>
    <dgm:pt modelId="{E7FCCE7D-361D-45A1-9E9C-8644A80F9384}" type="pres">
      <dgm:prSet presAssocID="{47E09612-3503-4EA8-99C6-0CCDB6C42ABB}" presName="parentTextArrow" presStyleLbl="node1" presStyleIdx="1" presStyleCnt="3"/>
      <dgm:spPr/>
    </dgm:pt>
    <dgm:pt modelId="{FB866AD7-190D-410D-8BEE-0C4CF7F816AD}" type="pres">
      <dgm:prSet presAssocID="{47E09612-3503-4EA8-99C6-0CCDB6C42ABB}" presName="arrow" presStyleLbl="node1" presStyleIdx="2" presStyleCnt="3" custLinFactNeighborX="-31110" custLinFactNeighborY="-7673"/>
      <dgm:spPr/>
    </dgm:pt>
    <dgm:pt modelId="{E5E4CE50-7DBB-4839-B7E1-6B5CAD2C18CB}" type="pres">
      <dgm:prSet presAssocID="{47E09612-3503-4EA8-99C6-0CCDB6C42ABB}" presName="descendantArrow" presStyleCnt="0"/>
      <dgm:spPr/>
    </dgm:pt>
    <dgm:pt modelId="{56CD13DB-482F-4EA8-9440-AFA6091FFE18}" type="pres">
      <dgm:prSet presAssocID="{C7A01735-541A-4946-8FEC-C3357A158633}" presName="childTextArrow" presStyleLbl="fgAccFollowNode1" presStyleIdx="3" presStyleCnt="4">
        <dgm:presLayoutVars>
          <dgm:bulletEnabled val="1"/>
        </dgm:presLayoutVars>
      </dgm:prSet>
      <dgm:spPr/>
    </dgm:pt>
  </dgm:ptLst>
  <dgm:cxnLst>
    <dgm:cxn modelId="{A93D991B-DC1D-4168-B9E9-C994AD09C2D8}" type="presOf" srcId="{E4D1AF92-35C2-4A13-AB00-3B3B00E1C4AD}" destId="{491CDAEF-244F-4F18-A052-BCC7AC06CF34}" srcOrd="0" destOrd="0" presId="urn:microsoft.com/office/officeart/2005/8/layout/process4"/>
    <dgm:cxn modelId="{C3A69A24-4E23-45F9-B927-1C8075DD9406}" type="presOf" srcId="{47E09612-3503-4EA8-99C6-0CCDB6C42ABB}" destId="{FB866AD7-190D-410D-8BEE-0C4CF7F816AD}" srcOrd="1" destOrd="0" presId="urn:microsoft.com/office/officeart/2005/8/layout/process4"/>
    <dgm:cxn modelId="{8C62182E-9383-475A-8E67-468BBF0B91B5}" srcId="{A5F307DB-5D2E-448B-83EE-18B0081B3E7D}" destId="{53EC190E-7718-4AE7-AD91-B62844354614}" srcOrd="1" destOrd="0" parTransId="{3866D3BB-EABC-4426-8BBA-F89D3F950B9E}" sibTransId="{8DCBA25E-BCC2-4AF3-BA6F-5619F934641D}"/>
    <dgm:cxn modelId="{7B34263D-763F-4453-AD4F-69DB14C6B6F9}" type="presOf" srcId="{47E09612-3503-4EA8-99C6-0CCDB6C42ABB}" destId="{E7FCCE7D-361D-45A1-9E9C-8644A80F9384}" srcOrd="0" destOrd="0" presId="urn:microsoft.com/office/officeart/2005/8/layout/process4"/>
    <dgm:cxn modelId="{CA2B4744-BCBD-43E8-B80D-4849533AA096}" type="presOf" srcId="{FBBD140A-26CE-4D7E-B656-40A2780812F0}" destId="{1A1D7AE7-5958-44FB-9D83-1B1DE6AF4D3B}" srcOrd="0" destOrd="0" presId="urn:microsoft.com/office/officeart/2005/8/layout/process4"/>
    <dgm:cxn modelId="{20D7BA6C-F945-4A1A-B6A5-9C0A31BCD99B}" srcId="{207447A4-C368-4C0E-B70F-8FB7FD380A6B}" destId="{E4D1AF92-35C2-4A13-AB00-3B3B00E1C4AD}" srcOrd="0" destOrd="0" parTransId="{2F881D30-0BD6-4576-9700-70AA9CB2EE16}" sibTransId="{13339676-4660-459D-9389-5773421E360A}"/>
    <dgm:cxn modelId="{C3E7806E-FFAA-4B79-A28B-6CE4B15150C2}" type="presOf" srcId="{C7A01735-541A-4946-8FEC-C3357A158633}" destId="{56CD13DB-482F-4EA8-9440-AFA6091FFE18}" srcOrd="0" destOrd="0" presId="urn:microsoft.com/office/officeart/2005/8/layout/process4"/>
    <dgm:cxn modelId="{53318C53-B532-494E-BD03-D0BE7A51C6E2}" srcId="{A5F307DB-5D2E-448B-83EE-18B0081B3E7D}" destId="{8DD2E742-FFEF-4478-9D71-58CE5EB04B59}" srcOrd="0" destOrd="0" parTransId="{4F0CE8C6-47C3-4239-B21D-EDC7369C3605}" sibTransId="{82831CEE-1B65-458D-A6B4-E7817FE7DE6F}"/>
    <dgm:cxn modelId="{F75DC77C-07D4-4EB1-879A-4123790CB137}" type="presOf" srcId="{A5F307DB-5D2E-448B-83EE-18B0081B3E7D}" destId="{D896DFAE-6F42-433A-889D-6018AA9FC23A}" srcOrd="0" destOrd="0" presId="urn:microsoft.com/office/officeart/2005/8/layout/process4"/>
    <dgm:cxn modelId="{BB759588-50C0-4F39-A326-F05096B9CFF6}" type="presOf" srcId="{207447A4-C368-4C0E-B70F-8FB7FD380A6B}" destId="{0512F855-5736-4C56-9168-CDB526C72357}" srcOrd="0" destOrd="0" presId="urn:microsoft.com/office/officeart/2005/8/layout/process4"/>
    <dgm:cxn modelId="{A9287994-22E8-4192-B9B8-39564C8AC003}" srcId="{FBBD140A-26CE-4D7E-B656-40A2780812F0}" destId="{207447A4-C368-4C0E-B70F-8FB7FD380A6B}" srcOrd="1" destOrd="0" parTransId="{5A855B2E-25F6-420F-99CA-F8F6C4482F45}" sibTransId="{4F8E6D63-525B-45EB-8970-9D2245BBB9E0}"/>
    <dgm:cxn modelId="{6D5B939A-60DA-4A67-898B-F4C8C256E75F}" type="presOf" srcId="{8DD2E742-FFEF-4478-9D71-58CE5EB04B59}" destId="{9417E6AE-34BF-42A2-B85B-655BDD892720}" srcOrd="0" destOrd="0" presId="urn:microsoft.com/office/officeart/2005/8/layout/process4"/>
    <dgm:cxn modelId="{36BBF4A7-0B3F-4B42-994A-D72B5139F228}" srcId="{FBBD140A-26CE-4D7E-B656-40A2780812F0}" destId="{47E09612-3503-4EA8-99C6-0CCDB6C42ABB}" srcOrd="0" destOrd="0" parTransId="{67DFD95F-32E0-4DAA-90FE-12A14B548C7A}" sibTransId="{2B2BB114-2C03-4E32-AB09-C088ED404DA7}"/>
    <dgm:cxn modelId="{B9F71EAB-C425-46D7-B22A-EAD44B2ADF22}" type="presOf" srcId="{53EC190E-7718-4AE7-AD91-B62844354614}" destId="{CE1AF617-85AC-464E-88C4-F773F77A657D}" srcOrd="0" destOrd="0" presId="urn:microsoft.com/office/officeart/2005/8/layout/process4"/>
    <dgm:cxn modelId="{8F9C8EBA-4033-4590-ACC7-587384F434BD}" srcId="{47E09612-3503-4EA8-99C6-0CCDB6C42ABB}" destId="{C7A01735-541A-4946-8FEC-C3357A158633}" srcOrd="0" destOrd="0" parTransId="{A68080AD-118C-4A0D-8580-97E3297110F1}" sibTransId="{ADD31060-D440-4879-96A9-5D0E8AE39AC9}"/>
    <dgm:cxn modelId="{D5F391E4-CF2E-48AA-956B-0876B3AAC6FC}" type="presOf" srcId="{207447A4-C368-4C0E-B70F-8FB7FD380A6B}" destId="{ED43D29D-5BE7-4DFF-9A9E-FA797AB72AE1}" srcOrd="1" destOrd="0" presId="urn:microsoft.com/office/officeart/2005/8/layout/process4"/>
    <dgm:cxn modelId="{D59E94E9-26C0-4039-9949-3C3868018519}" srcId="{FBBD140A-26CE-4D7E-B656-40A2780812F0}" destId="{A5F307DB-5D2E-448B-83EE-18B0081B3E7D}" srcOrd="2" destOrd="0" parTransId="{ACD19760-516D-499E-A244-59567DFFA06B}" sibTransId="{0A495729-F25C-45AA-BC66-C95F3E3DCA59}"/>
    <dgm:cxn modelId="{BBAEC9ED-E74B-4D90-8265-18BB7993BAA6}" type="presOf" srcId="{A5F307DB-5D2E-448B-83EE-18B0081B3E7D}" destId="{BB5CDA10-9F3E-4F68-8842-F87CECE6C17E}" srcOrd="1" destOrd="0" presId="urn:microsoft.com/office/officeart/2005/8/layout/process4"/>
    <dgm:cxn modelId="{F359B067-F1A4-4FB3-B729-A76C6D03B9AE}" type="presParOf" srcId="{1A1D7AE7-5958-44FB-9D83-1B1DE6AF4D3B}" destId="{4652F29E-8370-4AA7-8B41-0223ED68DB3E}" srcOrd="0" destOrd="0" presId="urn:microsoft.com/office/officeart/2005/8/layout/process4"/>
    <dgm:cxn modelId="{D91AD24A-F0D8-449D-87EE-C418325CADB7}" type="presParOf" srcId="{4652F29E-8370-4AA7-8B41-0223ED68DB3E}" destId="{D896DFAE-6F42-433A-889D-6018AA9FC23A}" srcOrd="0" destOrd="0" presId="urn:microsoft.com/office/officeart/2005/8/layout/process4"/>
    <dgm:cxn modelId="{5FF5FABF-95AB-427A-A4EE-0E27D9736488}" type="presParOf" srcId="{4652F29E-8370-4AA7-8B41-0223ED68DB3E}" destId="{BB5CDA10-9F3E-4F68-8842-F87CECE6C17E}" srcOrd="1" destOrd="0" presId="urn:microsoft.com/office/officeart/2005/8/layout/process4"/>
    <dgm:cxn modelId="{A888F21A-9296-4E7E-BD3B-F5FFC683F139}" type="presParOf" srcId="{4652F29E-8370-4AA7-8B41-0223ED68DB3E}" destId="{66E66F94-C86C-4B8F-A9BA-CAE750C5008D}" srcOrd="2" destOrd="0" presId="urn:microsoft.com/office/officeart/2005/8/layout/process4"/>
    <dgm:cxn modelId="{F253D176-3D9B-4B35-9DC0-B7DEA857320A}" type="presParOf" srcId="{66E66F94-C86C-4B8F-A9BA-CAE750C5008D}" destId="{9417E6AE-34BF-42A2-B85B-655BDD892720}" srcOrd="0" destOrd="0" presId="urn:microsoft.com/office/officeart/2005/8/layout/process4"/>
    <dgm:cxn modelId="{815ACE64-116C-4A94-8622-3737388172FC}" type="presParOf" srcId="{66E66F94-C86C-4B8F-A9BA-CAE750C5008D}" destId="{CE1AF617-85AC-464E-88C4-F773F77A657D}" srcOrd="1" destOrd="0" presId="urn:microsoft.com/office/officeart/2005/8/layout/process4"/>
    <dgm:cxn modelId="{E0D37F3C-AECE-493C-8D56-0E6C1E202139}" type="presParOf" srcId="{1A1D7AE7-5958-44FB-9D83-1B1DE6AF4D3B}" destId="{75FEBD99-1B74-4338-9E01-C9C53946908A}" srcOrd="1" destOrd="0" presId="urn:microsoft.com/office/officeart/2005/8/layout/process4"/>
    <dgm:cxn modelId="{03556168-5285-47C6-AF3E-139628206116}" type="presParOf" srcId="{1A1D7AE7-5958-44FB-9D83-1B1DE6AF4D3B}" destId="{DE343E27-C1D0-4461-B9FC-D40CDB0F4139}" srcOrd="2" destOrd="0" presId="urn:microsoft.com/office/officeart/2005/8/layout/process4"/>
    <dgm:cxn modelId="{1EC2A8A0-DC45-475B-8B09-97B6B44F34F7}" type="presParOf" srcId="{DE343E27-C1D0-4461-B9FC-D40CDB0F4139}" destId="{0512F855-5736-4C56-9168-CDB526C72357}" srcOrd="0" destOrd="0" presId="urn:microsoft.com/office/officeart/2005/8/layout/process4"/>
    <dgm:cxn modelId="{03C61F65-CA72-4B20-B32E-A042A3C96CB5}" type="presParOf" srcId="{DE343E27-C1D0-4461-B9FC-D40CDB0F4139}" destId="{ED43D29D-5BE7-4DFF-9A9E-FA797AB72AE1}" srcOrd="1" destOrd="0" presId="urn:microsoft.com/office/officeart/2005/8/layout/process4"/>
    <dgm:cxn modelId="{27850D86-8E9B-45C6-8A45-869B0AFE64C8}" type="presParOf" srcId="{DE343E27-C1D0-4461-B9FC-D40CDB0F4139}" destId="{EBE0EA2E-12C8-4E8C-9D50-F072E5EDAC6E}" srcOrd="2" destOrd="0" presId="urn:microsoft.com/office/officeart/2005/8/layout/process4"/>
    <dgm:cxn modelId="{04A154C7-CF71-47B8-A312-7D10265AA5FF}" type="presParOf" srcId="{EBE0EA2E-12C8-4E8C-9D50-F072E5EDAC6E}" destId="{491CDAEF-244F-4F18-A052-BCC7AC06CF34}" srcOrd="0" destOrd="0" presId="urn:microsoft.com/office/officeart/2005/8/layout/process4"/>
    <dgm:cxn modelId="{D25A7880-0EE9-4D95-AF01-1B83658E3424}" type="presParOf" srcId="{1A1D7AE7-5958-44FB-9D83-1B1DE6AF4D3B}" destId="{A34FEF20-FF16-4EA2-AB9B-93A226E6D2AB}" srcOrd="3" destOrd="0" presId="urn:microsoft.com/office/officeart/2005/8/layout/process4"/>
    <dgm:cxn modelId="{A23FE4D7-8F63-46C8-B952-84064219AEEC}" type="presParOf" srcId="{1A1D7AE7-5958-44FB-9D83-1B1DE6AF4D3B}" destId="{25FD95A2-E649-435C-881F-53E2BF32F055}" srcOrd="4" destOrd="0" presId="urn:microsoft.com/office/officeart/2005/8/layout/process4"/>
    <dgm:cxn modelId="{2FEB0744-D1E1-427E-8BEC-86B5AD912FD8}" type="presParOf" srcId="{25FD95A2-E649-435C-881F-53E2BF32F055}" destId="{E7FCCE7D-361D-45A1-9E9C-8644A80F9384}" srcOrd="0" destOrd="0" presId="urn:microsoft.com/office/officeart/2005/8/layout/process4"/>
    <dgm:cxn modelId="{BA569A5C-02B2-4107-B9D0-19FB6BC028A7}" type="presParOf" srcId="{25FD95A2-E649-435C-881F-53E2BF32F055}" destId="{FB866AD7-190D-410D-8BEE-0C4CF7F816AD}" srcOrd="1" destOrd="0" presId="urn:microsoft.com/office/officeart/2005/8/layout/process4"/>
    <dgm:cxn modelId="{484A3AD6-2337-4E9C-83F1-E7A1F801C7F1}" type="presParOf" srcId="{25FD95A2-E649-435C-881F-53E2BF32F055}" destId="{E5E4CE50-7DBB-4839-B7E1-6B5CAD2C18CB}" srcOrd="2" destOrd="0" presId="urn:microsoft.com/office/officeart/2005/8/layout/process4"/>
    <dgm:cxn modelId="{F50C568F-2BC2-475C-897E-49A6F1DA85BE}" type="presParOf" srcId="{E5E4CE50-7DBB-4839-B7E1-6B5CAD2C18CB}" destId="{56CD13DB-482F-4EA8-9440-AFA6091FFE1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DA10-9F3E-4F68-8842-F87CECE6C17E}">
      <dsp:nvSpPr>
        <dsp:cNvPr id="0" name=""/>
        <dsp:cNvSpPr/>
      </dsp:nvSpPr>
      <dsp:spPr>
        <a:xfrm>
          <a:off x="0" y="2113960"/>
          <a:ext cx="3384376" cy="6938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kern="1200" noProof="0">
              <a:solidFill>
                <a:schemeClr val="tx1"/>
              </a:solidFill>
            </a:rPr>
            <a:t>Best hit (</a:t>
          </a:r>
          <a:r>
            <a:rPr lang="en-GB" sz="1100" b="1" kern="1200" noProof="0" err="1">
              <a:solidFill>
                <a:schemeClr val="tx1"/>
              </a:solidFill>
            </a:rPr>
            <a:t>eg.</a:t>
          </a:r>
          <a:r>
            <a:rPr lang="en-GB" sz="1100" b="1" kern="1200" noProof="0">
              <a:solidFill>
                <a:schemeClr val="tx1"/>
              </a:solidFill>
            </a:rPr>
            <a:t> KRED11) shows desired properties</a:t>
          </a:r>
          <a:endParaRPr lang="en-GB" sz="1100" b="1" kern="1200" noProof="0"/>
        </a:p>
      </dsp:txBody>
      <dsp:txXfrm>
        <a:off x="0" y="2113960"/>
        <a:ext cx="3384376" cy="374678"/>
      </dsp:txXfrm>
    </dsp:sp>
    <dsp:sp modelId="{9417E6AE-34BF-42A2-B85B-655BDD892720}">
      <dsp:nvSpPr>
        <dsp:cNvPr id="0" name=""/>
        <dsp:cNvSpPr/>
      </dsp:nvSpPr>
      <dsp:spPr>
        <a:xfrm>
          <a:off x="0" y="2474762"/>
          <a:ext cx="1692188" cy="319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GB" sz="900" kern="1200" noProof="0" err="1"/>
            <a:t>Orthogroup</a:t>
          </a:r>
          <a:r>
            <a:rPr lang="en-GB" sz="900" kern="1200" noProof="0"/>
            <a:t> Analysis to find similar Enzymes?</a:t>
          </a:r>
        </a:p>
      </dsp:txBody>
      <dsp:txXfrm>
        <a:off x="0" y="2474762"/>
        <a:ext cx="1692188" cy="319170"/>
      </dsp:txXfrm>
    </dsp:sp>
    <dsp:sp modelId="{CE1AF617-85AC-464E-88C4-F773F77A657D}">
      <dsp:nvSpPr>
        <dsp:cNvPr id="0" name=""/>
        <dsp:cNvSpPr/>
      </dsp:nvSpPr>
      <dsp:spPr>
        <a:xfrm>
          <a:off x="1692188" y="2474762"/>
          <a:ext cx="1692188" cy="319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GB" sz="900" kern="1200" noProof="0"/>
            <a:t>Enzyme Engineering via Rational Protein Design or Directed Evolution?</a:t>
          </a:r>
        </a:p>
      </dsp:txBody>
      <dsp:txXfrm>
        <a:off x="1692188" y="2474762"/>
        <a:ext cx="1692188" cy="319170"/>
      </dsp:txXfrm>
    </dsp:sp>
    <dsp:sp modelId="{ED43D29D-5BE7-4DFF-9A9E-FA797AB72AE1}">
      <dsp:nvSpPr>
        <dsp:cNvPr id="0" name=""/>
        <dsp:cNvSpPr/>
      </dsp:nvSpPr>
      <dsp:spPr>
        <a:xfrm rot="10800000">
          <a:off x="0" y="1057228"/>
          <a:ext cx="3384376" cy="106713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kern="1200" noProof="0">
              <a:solidFill>
                <a:schemeClr val="tx1"/>
              </a:solidFill>
            </a:rPr>
            <a:t>Screening for an interesting candidate </a:t>
          </a:r>
          <a:endParaRPr lang="en-GB" sz="1100" b="1" kern="1200" noProof="0"/>
        </a:p>
      </dsp:txBody>
      <dsp:txXfrm rot="-10800000">
        <a:off x="0" y="1057228"/>
        <a:ext cx="3384376" cy="374566"/>
      </dsp:txXfrm>
    </dsp:sp>
    <dsp:sp modelId="{491CDAEF-244F-4F18-A052-BCC7AC06CF34}">
      <dsp:nvSpPr>
        <dsp:cNvPr id="0" name=""/>
        <dsp:cNvSpPr/>
      </dsp:nvSpPr>
      <dsp:spPr>
        <a:xfrm>
          <a:off x="0" y="1431794"/>
          <a:ext cx="3384376" cy="31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noProof="0" dirty="0">
              <a:solidFill>
                <a:schemeClr val="tx1"/>
              </a:solidFill>
            </a:rPr>
            <a:t>via literature search or/and </a:t>
          </a:r>
          <a:r>
            <a:rPr lang="en-GB" sz="1100" kern="1200" noProof="0" dirty="0" err="1">
              <a:solidFill>
                <a:schemeClr val="tx1"/>
              </a:solidFill>
            </a:rPr>
            <a:t>Orthogroup</a:t>
          </a:r>
          <a:r>
            <a:rPr lang="en-GB" sz="1100" kern="1200" noProof="0" dirty="0">
              <a:solidFill>
                <a:schemeClr val="tx1"/>
              </a:solidFill>
            </a:rPr>
            <a:t> Analysis: </a:t>
          </a:r>
          <a:br>
            <a:rPr lang="en-GB" sz="1100" kern="1200" noProof="0" dirty="0">
              <a:solidFill>
                <a:schemeClr val="tx1"/>
              </a:solidFill>
            </a:rPr>
          </a:br>
          <a:r>
            <a:rPr lang="en-GB" sz="1100" kern="1200" noProof="0" dirty="0">
              <a:solidFill>
                <a:schemeClr val="tx1"/>
              </a:solidFill>
            </a:rPr>
            <a:t>Specificity, efficiency, solubility</a:t>
          </a:r>
          <a:endParaRPr lang="en-GB" sz="1100" kern="1200" noProof="0" dirty="0"/>
        </a:p>
      </dsp:txBody>
      <dsp:txXfrm>
        <a:off x="0" y="1431794"/>
        <a:ext cx="3384376" cy="319074"/>
      </dsp:txXfrm>
    </dsp:sp>
    <dsp:sp modelId="{FB866AD7-190D-410D-8BEE-0C4CF7F816AD}">
      <dsp:nvSpPr>
        <dsp:cNvPr id="0" name=""/>
        <dsp:cNvSpPr/>
      </dsp:nvSpPr>
      <dsp:spPr>
        <a:xfrm rot="10800000">
          <a:off x="0" y="0"/>
          <a:ext cx="3384376" cy="106713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kern="1200" noProof="0">
              <a:solidFill>
                <a:schemeClr val="tx1"/>
              </a:solidFill>
            </a:rPr>
            <a:t>Starting problem: </a:t>
          </a:r>
          <a:endParaRPr lang="en-GB" sz="1100" b="1" kern="1200" noProof="0"/>
        </a:p>
      </dsp:txBody>
      <dsp:txXfrm rot="-10800000">
        <a:off x="0" y="0"/>
        <a:ext cx="3384376" cy="374566"/>
      </dsp:txXfrm>
    </dsp:sp>
    <dsp:sp modelId="{56CD13DB-482F-4EA8-9440-AFA6091FFE18}">
      <dsp:nvSpPr>
        <dsp:cNvPr id="0" name=""/>
        <dsp:cNvSpPr/>
      </dsp:nvSpPr>
      <dsp:spPr>
        <a:xfrm>
          <a:off x="0" y="375062"/>
          <a:ext cx="3384376" cy="31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GB" sz="1100" kern="1200" noProof="0">
              <a:solidFill>
                <a:schemeClr val="tx1"/>
              </a:solidFill>
            </a:rPr>
            <a:t>Enzyme for the reduction of ketones into specific secondary alcohols </a:t>
          </a:r>
          <a:endParaRPr lang="en-GB" sz="1100" kern="1200" noProof="0"/>
        </a:p>
      </dsp:txBody>
      <dsp:txXfrm>
        <a:off x="0" y="375062"/>
        <a:ext cx="3384376" cy="3190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defRPr sz="1200" b="0">
                <a:solidFill>
                  <a:schemeClr val="tx1"/>
                </a:solidFill>
              </a:defRPr>
            </a:lvl1pPr>
          </a:lstStyle>
          <a:p>
            <a:endParaRPr lang="de-CH"/>
          </a:p>
        </p:txBody>
      </p:sp>
      <p:sp>
        <p:nvSpPr>
          <p:cNvPr id="675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defRPr sz="1200" b="0">
                <a:solidFill>
                  <a:schemeClr val="tx1"/>
                </a:solidFill>
              </a:defRPr>
            </a:lvl1pPr>
          </a:lstStyle>
          <a:p>
            <a:endParaRPr lang="de-CH"/>
          </a:p>
        </p:txBody>
      </p:sp>
      <p:sp>
        <p:nvSpPr>
          <p:cNvPr id="675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defRPr sz="1200" b="0">
                <a:solidFill>
                  <a:schemeClr val="tx1"/>
                </a:solidFill>
              </a:defRPr>
            </a:lvl1pPr>
          </a:lstStyle>
          <a:p>
            <a:endParaRPr lang="de-CH"/>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defRPr sz="1200" b="0">
                <a:solidFill>
                  <a:schemeClr val="tx1"/>
                </a:solidFill>
              </a:defRPr>
            </a:lvl1pPr>
          </a:lstStyle>
          <a:p>
            <a:fld id="{ECBBE573-2055-42DD-81AE-DB6B82D7CCEB}" type="slidenum">
              <a:rPr lang="de-CH"/>
              <a:pPr/>
              <a:t>‹Nr.›</a:t>
            </a:fld>
            <a:endParaRPr lang="de-CH"/>
          </a:p>
        </p:txBody>
      </p:sp>
    </p:spTree>
    <p:extLst>
      <p:ext uri="{BB962C8B-B14F-4D97-AF65-F5344CB8AC3E}">
        <p14:creationId xmlns:p14="http://schemas.microsoft.com/office/powerpoint/2010/main" val="1849505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defRPr sz="1200" b="0">
                <a:solidFill>
                  <a:schemeClr val="tx1"/>
                </a:solidFill>
              </a:defRPr>
            </a:lvl1pPr>
          </a:lstStyle>
          <a:p>
            <a:endParaRPr lang="de-DE"/>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defRPr sz="1200" b="0">
                <a:solidFill>
                  <a:schemeClr val="tx1"/>
                </a:solidFill>
              </a:defRPr>
            </a:lvl1pPr>
          </a:lstStyle>
          <a:p>
            <a:endParaRPr lang="de-DE"/>
          </a:p>
        </p:txBody>
      </p:sp>
      <p:sp>
        <p:nvSpPr>
          <p:cNvPr id="5124" name="Rectangle 4"/>
          <p:cNvSpPr>
            <a:spLocks noGrp="1" noRot="1" noChangeAspect="1" noChangeArrowheads="1" noTextEdit="1"/>
          </p:cNvSpPr>
          <p:nvPr>
            <p:ph type="sldImg" idx="2"/>
          </p:nvPr>
        </p:nvSpPr>
        <p:spPr bwMode="auto">
          <a:xfrm>
            <a:off x="377825" y="685800"/>
            <a:ext cx="610235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defRPr sz="1200" b="0">
                <a:solidFill>
                  <a:schemeClr val="tx1"/>
                </a:solidFill>
              </a:defRPr>
            </a:lvl1pPr>
          </a:lstStyle>
          <a:p>
            <a:endParaRPr lang="de-DE"/>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defRPr sz="1200" b="0">
                <a:solidFill>
                  <a:schemeClr val="tx1"/>
                </a:solidFill>
              </a:defRPr>
            </a:lvl1pPr>
          </a:lstStyle>
          <a:p>
            <a:fld id="{6F1F3729-FB41-41FE-8222-A46DA02A6FBF}" type="slidenum">
              <a:rPr lang="de-DE"/>
              <a:pPr/>
              <a:t>‹Nr.›</a:t>
            </a:fld>
            <a:endParaRPr lang="de-DE"/>
          </a:p>
        </p:txBody>
      </p:sp>
    </p:spTree>
    <p:extLst>
      <p:ext uri="{BB962C8B-B14F-4D97-AF65-F5344CB8AC3E}">
        <p14:creationId xmlns:p14="http://schemas.microsoft.com/office/powerpoint/2010/main" val="26952086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19847" algn="l" rtl="0" fontAlgn="base">
      <a:spcBef>
        <a:spcPct val="30000"/>
      </a:spcBef>
      <a:spcAft>
        <a:spcPct val="0"/>
      </a:spcAft>
      <a:defRPr sz="1100" kern="1200">
        <a:solidFill>
          <a:schemeClr val="tx1"/>
        </a:solidFill>
        <a:latin typeface="Arial" charset="0"/>
        <a:ea typeface="+mn-ea"/>
        <a:cs typeface="+mn-cs"/>
      </a:defRPr>
    </a:lvl2pPr>
    <a:lvl3pPr marL="839694" algn="l" rtl="0" fontAlgn="base">
      <a:spcBef>
        <a:spcPct val="30000"/>
      </a:spcBef>
      <a:spcAft>
        <a:spcPct val="0"/>
      </a:spcAft>
      <a:defRPr sz="1100" kern="1200">
        <a:solidFill>
          <a:schemeClr val="tx1"/>
        </a:solidFill>
        <a:latin typeface="Arial" charset="0"/>
        <a:ea typeface="+mn-ea"/>
        <a:cs typeface="+mn-cs"/>
      </a:defRPr>
    </a:lvl3pPr>
    <a:lvl4pPr marL="1259540" algn="l" rtl="0" fontAlgn="base">
      <a:spcBef>
        <a:spcPct val="30000"/>
      </a:spcBef>
      <a:spcAft>
        <a:spcPct val="0"/>
      </a:spcAft>
      <a:defRPr sz="1100" kern="1200">
        <a:solidFill>
          <a:schemeClr val="tx1"/>
        </a:solidFill>
        <a:latin typeface="Arial" charset="0"/>
        <a:ea typeface="+mn-ea"/>
        <a:cs typeface="+mn-cs"/>
      </a:defRPr>
    </a:lvl4pPr>
    <a:lvl5pPr marL="1679387" algn="l" rtl="0" fontAlgn="base">
      <a:spcBef>
        <a:spcPct val="30000"/>
      </a:spcBef>
      <a:spcAft>
        <a:spcPct val="0"/>
      </a:spcAft>
      <a:defRPr sz="1100" kern="1200">
        <a:solidFill>
          <a:schemeClr val="tx1"/>
        </a:solidFill>
        <a:latin typeface="Arial" charset="0"/>
        <a:ea typeface="+mn-ea"/>
        <a:cs typeface="+mn-cs"/>
      </a:defRPr>
    </a:lvl5pPr>
    <a:lvl6pPr marL="2099234" algn="l" defTabSz="839694" rtl="0" eaLnBrk="1" latinLnBrk="0" hangingPunct="1">
      <a:defRPr sz="1100" kern="1200">
        <a:solidFill>
          <a:schemeClr val="tx1"/>
        </a:solidFill>
        <a:latin typeface="+mn-lt"/>
        <a:ea typeface="+mn-ea"/>
        <a:cs typeface="+mn-cs"/>
      </a:defRPr>
    </a:lvl6pPr>
    <a:lvl7pPr marL="2519081" algn="l" defTabSz="839694" rtl="0" eaLnBrk="1" latinLnBrk="0" hangingPunct="1">
      <a:defRPr sz="1100" kern="1200">
        <a:solidFill>
          <a:schemeClr val="tx1"/>
        </a:solidFill>
        <a:latin typeface="+mn-lt"/>
        <a:ea typeface="+mn-ea"/>
        <a:cs typeface="+mn-cs"/>
      </a:defRPr>
    </a:lvl7pPr>
    <a:lvl8pPr marL="2938927" algn="l" defTabSz="839694" rtl="0" eaLnBrk="1" latinLnBrk="0" hangingPunct="1">
      <a:defRPr sz="1100" kern="1200">
        <a:solidFill>
          <a:schemeClr val="tx1"/>
        </a:solidFill>
        <a:latin typeface="+mn-lt"/>
        <a:ea typeface="+mn-ea"/>
        <a:cs typeface="+mn-cs"/>
      </a:defRPr>
    </a:lvl8pPr>
    <a:lvl9pPr marL="3358774" algn="l" defTabSz="8396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a:t>As for the starting problem:</a:t>
            </a:r>
          </a:p>
          <a:p>
            <a:r>
              <a:rPr lang="en-GB"/>
              <a:t>The goal is to find an enzyme which </a:t>
            </a:r>
            <a:r>
              <a:rPr lang="en-GB" err="1"/>
              <a:t>biocatalsyses</a:t>
            </a:r>
            <a:r>
              <a:rPr lang="en-GB"/>
              <a:t> a reaction for industrial interests</a:t>
            </a:r>
          </a:p>
          <a:p>
            <a:endParaRPr lang="en-GB"/>
          </a:p>
          <a:p>
            <a:r>
              <a:rPr lang="en-GB"/>
              <a:t>The first step was to make a literature search followed by an </a:t>
            </a:r>
            <a:r>
              <a:rPr lang="en-GB" err="1"/>
              <a:t>orthogroup</a:t>
            </a:r>
            <a:r>
              <a:rPr lang="en-GB"/>
              <a:t> analysis the find potential candidates for the reaction.</a:t>
            </a:r>
          </a:p>
          <a:p>
            <a:endParaRPr lang="en-GB"/>
          </a:p>
          <a:p>
            <a:r>
              <a:rPr lang="en-GB"/>
              <a:t>If a screening is conducted and a best hit was found, the question emerges how to </a:t>
            </a:r>
            <a:r>
              <a:rPr lang="en-GB" err="1"/>
              <a:t>conitune</a:t>
            </a:r>
            <a:r>
              <a:rPr lang="en-GB"/>
              <a:t>.</a:t>
            </a:r>
          </a:p>
          <a:p>
            <a:r>
              <a:rPr lang="en-GB"/>
              <a:t>We could either go directly to the enzyme engineering part via rational Protein design or directed evolution. Or we repeat the screening procedure to find an even better starting enzyme for the enzyme engineering. In the end the question, which will also partially be answered in my bachelor thesis, is:</a:t>
            </a:r>
          </a:p>
          <a:p>
            <a:endParaRPr lang="en-GB"/>
          </a:p>
        </p:txBody>
      </p:sp>
      <p:sp>
        <p:nvSpPr>
          <p:cNvPr id="4" name="Foliennummernplatzhalter 3"/>
          <p:cNvSpPr>
            <a:spLocks noGrp="1"/>
          </p:cNvSpPr>
          <p:nvPr>
            <p:ph type="sldNum" sz="quarter" idx="5"/>
          </p:nvPr>
        </p:nvSpPr>
        <p:spPr/>
        <p:txBody>
          <a:bodyPr/>
          <a:lstStyle/>
          <a:p>
            <a:fld id="{6F1F3729-FB41-41FE-8222-A46DA02A6FBF}" type="slidenum">
              <a:rPr lang="de-DE" smtClean="0"/>
              <a:pPr/>
              <a:t>2</a:t>
            </a:fld>
            <a:endParaRPr lang="de-DE"/>
          </a:p>
        </p:txBody>
      </p:sp>
    </p:spTree>
    <p:extLst>
      <p:ext uri="{BB962C8B-B14F-4D97-AF65-F5344CB8AC3E}">
        <p14:creationId xmlns:p14="http://schemas.microsoft.com/office/powerpoint/2010/main" val="239335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err="1"/>
              <a:t>For</a:t>
            </a:r>
            <a:r>
              <a:rPr lang="de-CH"/>
              <a:t> </a:t>
            </a:r>
            <a:r>
              <a:rPr lang="de-CH" err="1"/>
              <a:t>the</a:t>
            </a:r>
            <a:r>
              <a:rPr lang="de-CH"/>
              <a:t> </a:t>
            </a:r>
            <a:r>
              <a:rPr lang="de-CH" err="1"/>
              <a:t>eperimental</a:t>
            </a:r>
            <a:r>
              <a:rPr lang="de-CH"/>
              <a:t> </a:t>
            </a:r>
            <a:r>
              <a:rPr lang="de-CH" err="1"/>
              <a:t>overview</a:t>
            </a:r>
            <a:r>
              <a:rPr lang="de-CH"/>
              <a:t>:</a:t>
            </a:r>
          </a:p>
          <a:p>
            <a:endParaRPr lang="de-CH"/>
          </a:p>
          <a:p>
            <a:pPr marL="342900" indent="-342900">
              <a:buFont typeface="Arial" panose="020B0604020202020204" pitchFamily="34" charset="0"/>
              <a:buChar char="•"/>
            </a:pPr>
            <a:r>
              <a:rPr lang="en-GB"/>
              <a:t>Out of 25 proteins from the KRED11 </a:t>
            </a:r>
            <a:r>
              <a:rPr lang="en-GB" err="1"/>
              <a:t>orthogroup</a:t>
            </a:r>
            <a:r>
              <a:rPr lang="en-GB"/>
              <a:t> were selected for experimental evaluation.</a:t>
            </a:r>
          </a:p>
          <a:p>
            <a:pPr marL="594900" lvl="1" indent="-342900"/>
            <a:r>
              <a:rPr lang="en-GB"/>
              <a:t>25 genes ordered, 24 arrived</a:t>
            </a:r>
          </a:p>
          <a:p>
            <a:pPr marL="594900" lvl="1" indent="-342900"/>
            <a:r>
              <a:rPr lang="en-GB"/>
              <a:t>We then started with Molecular cloning, expression and characterisation towards a set of substrates. With the question in mind Do we see similar functionality? And Are any of these scaffolds better than KRED11 (solubility, thermostability)? </a:t>
            </a:r>
          </a:p>
          <a:p>
            <a:pPr marL="594900" lvl="1" indent="-342900"/>
            <a:endParaRPr lang="en-GB"/>
          </a:p>
          <a:p>
            <a:pPr marL="342900" indent="-342900">
              <a:buFont typeface="Arial" panose="020B0604020202020204" pitchFamily="34" charset="0"/>
              <a:buChar char="•"/>
            </a:pPr>
            <a:r>
              <a:rPr lang="en-GB"/>
              <a:t>If a promising candidate is identified we will narrow down the search space and perform a second screening round.</a:t>
            </a:r>
          </a:p>
          <a:p>
            <a:pPr marL="342900" indent="-342900">
              <a:buFont typeface="Arial" panose="020B0604020202020204" pitchFamily="34" charset="0"/>
              <a:buChar char="•"/>
            </a:pPr>
            <a:endParaRPr lang="en-GB"/>
          </a:p>
          <a:p>
            <a:pPr marL="342900" indent="-342900">
              <a:buFont typeface="Arial" panose="020B0604020202020204" pitchFamily="34" charset="0"/>
              <a:buChar char="•"/>
            </a:pPr>
            <a:r>
              <a:rPr lang="en-GB"/>
              <a:t>If no activity is identified in the first experimental evaluation a different bioinformatics approach will be used to find alternative scaffolds (</a:t>
            </a:r>
            <a:r>
              <a:rPr lang="en-GB" err="1"/>
              <a:t>EnzymeMiner</a:t>
            </a:r>
            <a:r>
              <a:rPr lang="en-GB"/>
              <a:t>). </a:t>
            </a:r>
          </a:p>
          <a:p>
            <a:endParaRPr lang="de-CH"/>
          </a:p>
        </p:txBody>
      </p:sp>
      <p:sp>
        <p:nvSpPr>
          <p:cNvPr id="4" name="Foliennummernplatzhalter 3"/>
          <p:cNvSpPr>
            <a:spLocks noGrp="1"/>
          </p:cNvSpPr>
          <p:nvPr>
            <p:ph type="sldNum" sz="quarter" idx="5"/>
          </p:nvPr>
        </p:nvSpPr>
        <p:spPr/>
        <p:txBody>
          <a:bodyPr/>
          <a:lstStyle/>
          <a:p>
            <a:fld id="{6F1F3729-FB41-41FE-8222-A46DA02A6FBF}" type="slidenum">
              <a:rPr lang="de-DE" smtClean="0"/>
              <a:pPr/>
              <a:t>3</a:t>
            </a:fld>
            <a:endParaRPr lang="de-DE"/>
          </a:p>
        </p:txBody>
      </p:sp>
    </p:spTree>
    <p:extLst>
      <p:ext uri="{BB962C8B-B14F-4D97-AF65-F5344CB8AC3E}">
        <p14:creationId xmlns:p14="http://schemas.microsoft.com/office/powerpoint/2010/main" val="157031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Right </a:t>
            </a:r>
            <a:r>
              <a:rPr lang="de-CH" err="1"/>
              <a:t>now</a:t>
            </a:r>
            <a:r>
              <a:rPr lang="de-CH"/>
              <a:t> </a:t>
            </a:r>
            <a:r>
              <a:rPr lang="de-CH" err="1"/>
              <a:t>we’re</a:t>
            </a:r>
            <a:r>
              <a:rPr lang="de-CH"/>
              <a:t> still at </a:t>
            </a:r>
            <a:r>
              <a:rPr lang="de-CH" err="1"/>
              <a:t>the</a:t>
            </a:r>
            <a:r>
              <a:rPr lang="de-CH"/>
              <a:t> </a:t>
            </a:r>
            <a:r>
              <a:rPr lang="de-CH" err="1"/>
              <a:t>Cloning</a:t>
            </a:r>
            <a:r>
              <a:rPr lang="de-CH"/>
              <a:t> </a:t>
            </a:r>
            <a:r>
              <a:rPr lang="de-CH" err="1"/>
              <a:t>step</a:t>
            </a:r>
            <a:r>
              <a:rPr lang="de-CH"/>
              <a:t>.</a:t>
            </a:r>
          </a:p>
          <a:p>
            <a:endParaRPr lang="de-CH"/>
          </a:p>
          <a:p>
            <a:r>
              <a:rPr lang="de-CH" err="1"/>
              <a:t>We</a:t>
            </a:r>
            <a:r>
              <a:rPr lang="de-CH"/>
              <a:t> </a:t>
            </a:r>
            <a:r>
              <a:rPr lang="de-CH" err="1"/>
              <a:t>digested</a:t>
            </a:r>
            <a:r>
              <a:rPr lang="de-CH"/>
              <a:t> and </a:t>
            </a:r>
            <a:r>
              <a:rPr lang="de-CH" err="1"/>
              <a:t>ligated</a:t>
            </a:r>
            <a:r>
              <a:rPr lang="de-CH"/>
              <a:t> </a:t>
            </a:r>
            <a:r>
              <a:rPr lang="de-CH" err="1"/>
              <a:t>the</a:t>
            </a:r>
            <a:r>
              <a:rPr lang="de-CH"/>
              <a:t> KRED </a:t>
            </a:r>
            <a:r>
              <a:rPr lang="de-CH" err="1"/>
              <a:t>sequences</a:t>
            </a:r>
            <a:r>
              <a:rPr lang="de-CH"/>
              <a:t> and </a:t>
            </a:r>
            <a:r>
              <a:rPr lang="de-CH" err="1"/>
              <a:t>backbone</a:t>
            </a:r>
            <a:r>
              <a:rPr lang="de-CH"/>
              <a:t> </a:t>
            </a:r>
            <a:r>
              <a:rPr lang="de-CH" err="1"/>
              <a:t>with</a:t>
            </a:r>
            <a:r>
              <a:rPr lang="de-CH"/>
              <a:t> NDe1 &amp; Xho1 </a:t>
            </a:r>
          </a:p>
          <a:p>
            <a:r>
              <a:rPr lang="de-CH" err="1"/>
              <a:t>We</a:t>
            </a:r>
            <a:r>
              <a:rPr lang="de-CH"/>
              <a:t> </a:t>
            </a:r>
            <a:r>
              <a:rPr lang="de-CH" err="1"/>
              <a:t>Transformed</a:t>
            </a:r>
            <a:r>
              <a:rPr lang="de-CH"/>
              <a:t> </a:t>
            </a:r>
            <a:r>
              <a:rPr lang="de-CH" err="1"/>
              <a:t>the</a:t>
            </a:r>
            <a:r>
              <a:rPr lang="de-CH"/>
              <a:t> Plasmid </a:t>
            </a:r>
            <a:r>
              <a:rPr lang="de-CH" err="1"/>
              <a:t>into</a:t>
            </a:r>
            <a:r>
              <a:rPr lang="de-CH"/>
              <a:t> e. coli bl21</a:t>
            </a:r>
          </a:p>
          <a:p>
            <a:r>
              <a:rPr lang="de-CH" err="1"/>
              <a:t>Streaked</a:t>
            </a:r>
            <a:r>
              <a:rPr lang="de-CH"/>
              <a:t> </a:t>
            </a:r>
            <a:r>
              <a:rPr lang="de-CH" err="1"/>
              <a:t>the</a:t>
            </a:r>
            <a:r>
              <a:rPr lang="de-CH"/>
              <a:t> on </a:t>
            </a:r>
            <a:r>
              <a:rPr lang="de-CH" err="1"/>
              <a:t>ampicilin</a:t>
            </a:r>
            <a:r>
              <a:rPr lang="de-CH"/>
              <a:t> </a:t>
            </a:r>
            <a:r>
              <a:rPr lang="de-CH" err="1"/>
              <a:t>lb</a:t>
            </a:r>
            <a:r>
              <a:rPr lang="de-CH"/>
              <a:t> </a:t>
            </a:r>
            <a:r>
              <a:rPr lang="de-CH" err="1"/>
              <a:t>agar</a:t>
            </a:r>
            <a:r>
              <a:rPr lang="de-CH"/>
              <a:t> </a:t>
            </a:r>
            <a:r>
              <a:rPr lang="de-CH" err="1"/>
              <a:t>plates</a:t>
            </a:r>
            <a:r>
              <a:rPr lang="de-CH"/>
              <a:t> </a:t>
            </a:r>
          </a:p>
          <a:p>
            <a:r>
              <a:rPr lang="de-CH"/>
              <a:t>And </a:t>
            </a:r>
            <a:r>
              <a:rPr lang="de-CH" err="1"/>
              <a:t>roughly</a:t>
            </a:r>
            <a:r>
              <a:rPr lang="de-CH"/>
              <a:t> </a:t>
            </a:r>
            <a:r>
              <a:rPr lang="de-CH" err="1"/>
              <a:t>checked</a:t>
            </a:r>
            <a:r>
              <a:rPr lang="de-CH"/>
              <a:t> </a:t>
            </a:r>
            <a:r>
              <a:rPr lang="de-CH" err="1"/>
              <a:t>the</a:t>
            </a:r>
            <a:r>
              <a:rPr lang="de-CH"/>
              <a:t> </a:t>
            </a:r>
            <a:r>
              <a:rPr lang="de-CH" err="1"/>
              <a:t>correct</a:t>
            </a:r>
            <a:r>
              <a:rPr lang="de-CH"/>
              <a:t> </a:t>
            </a:r>
            <a:r>
              <a:rPr lang="de-CH" err="1"/>
              <a:t>uptake</a:t>
            </a:r>
            <a:r>
              <a:rPr lang="de-CH"/>
              <a:t> </a:t>
            </a:r>
            <a:r>
              <a:rPr lang="de-CH" err="1"/>
              <a:t>of</a:t>
            </a:r>
            <a:r>
              <a:rPr lang="de-CH"/>
              <a:t> </a:t>
            </a:r>
            <a:r>
              <a:rPr lang="de-CH" err="1"/>
              <a:t>the</a:t>
            </a:r>
            <a:r>
              <a:rPr lang="de-CH"/>
              <a:t> </a:t>
            </a:r>
            <a:r>
              <a:rPr lang="de-CH" err="1"/>
              <a:t>plasmid</a:t>
            </a:r>
            <a:r>
              <a:rPr lang="de-CH"/>
              <a:t> via </a:t>
            </a:r>
            <a:r>
              <a:rPr lang="de-CH" err="1"/>
              <a:t>colony</a:t>
            </a:r>
            <a:r>
              <a:rPr lang="de-CH"/>
              <a:t> </a:t>
            </a:r>
            <a:r>
              <a:rPr lang="de-CH" err="1"/>
              <a:t>pcr</a:t>
            </a:r>
            <a:r>
              <a:rPr lang="de-CH"/>
              <a:t> </a:t>
            </a:r>
            <a:r>
              <a:rPr lang="de-CH" err="1"/>
              <a:t>followed</a:t>
            </a:r>
            <a:r>
              <a:rPr lang="de-CH"/>
              <a:t> </a:t>
            </a:r>
            <a:r>
              <a:rPr lang="de-CH" err="1"/>
              <a:t>by</a:t>
            </a:r>
            <a:r>
              <a:rPr lang="de-CH"/>
              <a:t> a </a:t>
            </a:r>
            <a:r>
              <a:rPr lang="de-CH" err="1"/>
              <a:t>digestio</a:t>
            </a:r>
            <a:r>
              <a:rPr lang="de-CH"/>
              <a:t> </a:t>
            </a:r>
            <a:r>
              <a:rPr lang="de-CH" err="1"/>
              <a:t>control</a:t>
            </a:r>
            <a:r>
              <a:rPr lang="de-CH"/>
              <a:t>.</a:t>
            </a:r>
          </a:p>
          <a:p>
            <a:r>
              <a:rPr lang="de-CH" err="1"/>
              <a:t>Of</a:t>
            </a:r>
            <a:r>
              <a:rPr lang="de-CH"/>
              <a:t> all </a:t>
            </a:r>
            <a:r>
              <a:rPr lang="de-CH" err="1"/>
              <a:t>the</a:t>
            </a:r>
            <a:r>
              <a:rPr lang="de-CH"/>
              <a:t> </a:t>
            </a:r>
            <a:r>
              <a:rPr lang="de-CH" err="1"/>
              <a:t>clones</a:t>
            </a:r>
            <a:r>
              <a:rPr lang="de-CH"/>
              <a:t> </a:t>
            </a:r>
            <a:r>
              <a:rPr lang="de-CH" err="1"/>
              <a:t>only</a:t>
            </a:r>
            <a:r>
              <a:rPr lang="de-CH"/>
              <a:t> 2 </a:t>
            </a:r>
            <a:r>
              <a:rPr lang="de-CH" err="1"/>
              <a:t>have</a:t>
            </a:r>
            <a:r>
              <a:rPr lang="de-CH"/>
              <a:t> </a:t>
            </a:r>
            <a:r>
              <a:rPr lang="de-CH" err="1"/>
              <a:t>to</a:t>
            </a:r>
            <a:r>
              <a:rPr lang="de-CH"/>
              <a:t> </a:t>
            </a:r>
            <a:r>
              <a:rPr lang="de-CH" err="1"/>
              <a:t>be</a:t>
            </a:r>
            <a:r>
              <a:rPr lang="de-CH"/>
              <a:t> </a:t>
            </a:r>
            <a:r>
              <a:rPr lang="de-CH" err="1"/>
              <a:t>re-analysed</a:t>
            </a:r>
            <a:r>
              <a:rPr lang="de-CH"/>
              <a:t> .</a:t>
            </a:r>
          </a:p>
          <a:p>
            <a:endParaRPr lang="de-CH"/>
          </a:p>
          <a:p>
            <a:r>
              <a:rPr lang="de-CH"/>
              <a:t>After </a:t>
            </a:r>
            <a:r>
              <a:rPr lang="de-CH" err="1"/>
              <a:t>this</a:t>
            </a:r>
            <a:r>
              <a:rPr lang="de-CH"/>
              <a:t> </a:t>
            </a:r>
            <a:r>
              <a:rPr lang="de-CH" err="1"/>
              <a:t>we</a:t>
            </a:r>
            <a:r>
              <a:rPr lang="de-CH"/>
              <a:t> </a:t>
            </a:r>
            <a:r>
              <a:rPr lang="de-CH" err="1"/>
              <a:t>can</a:t>
            </a:r>
            <a:r>
              <a:rPr lang="de-CH"/>
              <a:t> </a:t>
            </a:r>
            <a:r>
              <a:rPr lang="de-CH" err="1"/>
              <a:t>proceed</a:t>
            </a:r>
            <a:r>
              <a:rPr lang="de-CH"/>
              <a:t> </a:t>
            </a:r>
            <a:r>
              <a:rPr lang="de-CH" err="1"/>
              <a:t>to</a:t>
            </a:r>
            <a:r>
              <a:rPr lang="de-CH"/>
              <a:t> </a:t>
            </a:r>
            <a:r>
              <a:rPr lang="de-CH" err="1"/>
              <a:t>the</a:t>
            </a:r>
            <a:r>
              <a:rPr lang="de-CH"/>
              <a:t> </a:t>
            </a:r>
            <a:r>
              <a:rPr lang="de-CH" err="1"/>
              <a:t>expression</a:t>
            </a:r>
            <a:r>
              <a:rPr lang="de-CH"/>
              <a:t> part</a:t>
            </a:r>
          </a:p>
        </p:txBody>
      </p:sp>
      <p:sp>
        <p:nvSpPr>
          <p:cNvPr id="4" name="Foliennummernplatzhalter 3"/>
          <p:cNvSpPr>
            <a:spLocks noGrp="1"/>
          </p:cNvSpPr>
          <p:nvPr>
            <p:ph type="sldNum" sz="quarter" idx="5"/>
          </p:nvPr>
        </p:nvSpPr>
        <p:spPr/>
        <p:txBody>
          <a:bodyPr/>
          <a:lstStyle/>
          <a:p>
            <a:fld id="{6F1F3729-FB41-41FE-8222-A46DA02A6FBF}" type="slidenum">
              <a:rPr lang="de-DE" smtClean="0"/>
              <a:pPr/>
              <a:t>4</a:t>
            </a:fld>
            <a:endParaRPr lang="de-DE"/>
          </a:p>
        </p:txBody>
      </p:sp>
    </p:spTree>
    <p:extLst>
      <p:ext uri="{BB962C8B-B14F-4D97-AF65-F5344CB8AC3E}">
        <p14:creationId xmlns:p14="http://schemas.microsoft.com/office/powerpoint/2010/main" val="649868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60418" name="Rectangle 2"/>
          <p:cNvSpPr>
            <a:spLocks noGrp="1" noChangeArrowheads="1"/>
          </p:cNvSpPr>
          <p:nvPr>
            <p:ph type="ctrTitle" hasCustomPrompt="1"/>
          </p:nvPr>
        </p:nvSpPr>
        <p:spPr>
          <a:xfrm>
            <a:off x="703266" y="333376"/>
            <a:ext cx="7127872" cy="863600"/>
          </a:xfrm>
        </p:spPr>
        <p:txBody>
          <a:bodyPr/>
          <a:lstStyle>
            <a:lvl1pPr>
              <a:lnSpc>
                <a:spcPct val="100000"/>
              </a:lnSpc>
              <a:spcAft>
                <a:spcPts val="0"/>
              </a:spcAft>
              <a:defRPr>
                <a:solidFill>
                  <a:schemeClr val="bg2"/>
                </a:solidFill>
              </a:defRPr>
            </a:lvl1pPr>
          </a:lstStyle>
          <a:p>
            <a:pPr lvl="0"/>
            <a:r>
              <a:rPr lang="de-CH" err="1"/>
              <a:t>Departementsname</a:t>
            </a:r>
            <a:r>
              <a:rPr lang="de-CH"/>
              <a:t> oder Institutsname eintragen, </a:t>
            </a:r>
            <a:br>
              <a:rPr lang="de-CH"/>
            </a:br>
            <a:r>
              <a:rPr lang="de-CH"/>
              <a:t>max. 3 Zeilen</a:t>
            </a:r>
            <a:endParaRPr lang="de-CH" noProof="0"/>
          </a:p>
        </p:txBody>
      </p:sp>
      <p:sp>
        <p:nvSpPr>
          <p:cNvPr id="60419" name="Rectangle 3"/>
          <p:cNvSpPr>
            <a:spLocks noGrp="1" noChangeArrowheads="1"/>
          </p:cNvSpPr>
          <p:nvPr>
            <p:ph type="subTitle" idx="1" hasCustomPrompt="1"/>
          </p:nvPr>
        </p:nvSpPr>
        <p:spPr>
          <a:xfrm>
            <a:off x="703264" y="1485900"/>
            <a:ext cx="8496299" cy="3454400"/>
          </a:xfrm>
        </p:spPr>
        <p:txBody>
          <a:bodyPr tIns="0"/>
          <a:lstStyle>
            <a:lvl1pPr marL="0" indent="0">
              <a:buFontTx/>
              <a:buNone/>
              <a:defRPr sz="1900" cap="all" baseline="0"/>
            </a:lvl1pPr>
          </a:lstStyle>
          <a:p>
            <a:pPr lvl="0"/>
            <a:r>
              <a:rPr lang="de-CH" noProof="0"/>
              <a:t>Titel der Präsentation</a:t>
            </a:r>
          </a:p>
        </p:txBody>
      </p:sp>
      <p:sp>
        <p:nvSpPr>
          <p:cNvPr id="60420" name="Rectangle 4"/>
          <p:cNvSpPr>
            <a:spLocks noGrp="1" noChangeArrowheads="1"/>
          </p:cNvSpPr>
          <p:nvPr>
            <p:ph type="sldNum" sz="quarter" idx="4"/>
          </p:nvPr>
        </p:nvSpPr>
        <p:spPr>
          <a:xfrm>
            <a:off x="8088728" y="5175111"/>
            <a:ext cx="1095426" cy="142481"/>
          </a:xfrm>
        </p:spPr>
        <p:txBody>
          <a:bodyPr/>
          <a:lstStyle>
            <a:lvl1pPr>
              <a:defRPr/>
            </a:lvl1pPr>
          </a:lstStyle>
          <a:p>
            <a:fld id="{A93144A4-A6A9-493D-B2F9-AB16947E7099}" type="slidenum">
              <a:rPr lang="de-DE"/>
              <a:pPr/>
              <a:t>‹Nr.›</a:t>
            </a:fld>
            <a:endParaRPr lang="de-DE"/>
          </a:p>
        </p:txBody>
      </p:sp>
      <p:sp>
        <p:nvSpPr>
          <p:cNvPr id="10" name="Rectangle 4"/>
          <p:cNvSpPr>
            <a:spLocks noChangeArrowheads="1"/>
          </p:cNvSpPr>
          <p:nvPr userDrawn="1"/>
        </p:nvSpPr>
        <p:spPr bwMode="auto">
          <a:xfrm>
            <a:off x="703263" y="5175110"/>
            <a:ext cx="1584573" cy="1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defTabSz="957776">
              <a:lnSpc>
                <a:spcPct val="100000"/>
              </a:lnSpc>
              <a:spcBef>
                <a:spcPts val="0"/>
              </a:spcBef>
              <a:spcAft>
                <a:spcPts val="0"/>
              </a:spcAft>
            </a:pPr>
            <a:r>
              <a:rPr lang="de-DE" sz="600" b="0">
                <a:solidFill>
                  <a:schemeClr val="tx1"/>
                </a:solidFill>
              </a:rPr>
              <a:t>Zürcher  Fachhochschule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16188" y="331200"/>
            <a:ext cx="804762" cy="936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
        <p:nvSpPr>
          <p:cNvPr id="5" name="Inhaltsplatzhalter 4"/>
          <p:cNvSpPr>
            <a:spLocks noGrp="1"/>
          </p:cNvSpPr>
          <p:nvPr>
            <p:ph sz="quarter" idx="11"/>
          </p:nvPr>
        </p:nvSpPr>
        <p:spPr>
          <a:xfrm>
            <a:off x="703263" y="1773238"/>
            <a:ext cx="8496300" cy="316757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Textplatzhalter 5"/>
          <p:cNvSpPr>
            <a:spLocks noGrp="1"/>
          </p:cNvSpPr>
          <p:nvPr>
            <p:ph type="body" sz="quarter" idx="12" hasCustomPrompt="1"/>
          </p:nvPr>
        </p:nvSpPr>
        <p:spPr>
          <a:xfrm>
            <a:off x="703263" y="1196975"/>
            <a:ext cx="8496300" cy="288925"/>
          </a:xfrm>
        </p:spPr>
        <p:txBody>
          <a:bodyPr/>
          <a:lstStyle>
            <a:lvl1pPr>
              <a:defRPr cap="all" baseline="0"/>
            </a:lvl1pPr>
          </a:lstStyle>
          <a:p>
            <a:pPr lvl="0"/>
            <a:r>
              <a:rPr lang="de-CH"/>
              <a:t>Untertitel</a:t>
            </a:r>
          </a:p>
        </p:txBody>
      </p:sp>
    </p:spTree>
    <p:extLst>
      <p:ext uri="{BB962C8B-B14F-4D97-AF65-F5344CB8AC3E}">
        <p14:creationId xmlns:p14="http://schemas.microsoft.com/office/powerpoint/2010/main" val="363323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tertitel und Inhalt (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
        <p:nvSpPr>
          <p:cNvPr id="5" name="Inhaltsplatzhalter 4"/>
          <p:cNvSpPr>
            <a:spLocks noGrp="1"/>
          </p:cNvSpPr>
          <p:nvPr>
            <p:ph sz="quarter" idx="11"/>
          </p:nvPr>
        </p:nvSpPr>
        <p:spPr>
          <a:xfrm>
            <a:off x="703266" y="1773238"/>
            <a:ext cx="4103687" cy="316757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Textplatzhalter 5"/>
          <p:cNvSpPr>
            <a:spLocks noGrp="1"/>
          </p:cNvSpPr>
          <p:nvPr>
            <p:ph type="body" sz="quarter" idx="12" hasCustomPrompt="1"/>
          </p:nvPr>
        </p:nvSpPr>
        <p:spPr>
          <a:xfrm>
            <a:off x="684052" y="1196975"/>
            <a:ext cx="4103687" cy="350632"/>
          </a:xfrm>
        </p:spPr>
        <p:txBody>
          <a:bodyPr/>
          <a:lstStyle>
            <a:lvl1pPr>
              <a:defRPr cap="all" baseline="0"/>
            </a:lvl1pPr>
          </a:lstStyle>
          <a:p>
            <a:pPr lvl="0"/>
            <a:r>
              <a:rPr lang="de-CH"/>
              <a:t>Untertitel</a:t>
            </a:r>
          </a:p>
        </p:txBody>
      </p:sp>
      <p:sp>
        <p:nvSpPr>
          <p:cNvPr id="7" name="Textplatzhalter 5"/>
          <p:cNvSpPr>
            <a:spLocks noGrp="1"/>
          </p:cNvSpPr>
          <p:nvPr>
            <p:ph type="body" sz="quarter" idx="13" hasCustomPrompt="1"/>
          </p:nvPr>
        </p:nvSpPr>
        <p:spPr>
          <a:xfrm>
            <a:off x="5076665" y="1196974"/>
            <a:ext cx="4103687" cy="350632"/>
          </a:xfrm>
        </p:spPr>
        <p:txBody>
          <a:bodyPr/>
          <a:lstStyle>
            <a:lvl1pPr>
              <a:defRPr cap="all" baseline="0"/>
            </a:lvl1pPr>
          </a:lstStyle>
          <a:p>
            <a:pPr lvl="0"/>
            <a:r>
              <a:rPr lang="de-CH"/>
              <a:t>Untertitel</a:t>
            </a:r>
          </a:p>
        </p:txBody>
      </p:sp>
      <p:sp>
        <p:nvSpPr>
          <p:cNvPr id="8" name="Inhaltsplatzhalter 4"/>
          <p:cNvSpPr>
            <a:spLocks noGrp="1"/>
          </p:cNvSpPr>
          <p:nvPr>
            <p:ph sz="quarter" idx="14"/>
          </p:nvPr>
        </p:nvSpPr>
        <p:spPr>
          <a:xfrm>
            <a:off x="5095879" y="1773238"/>
            <a:ext cx="4103687" cy="316757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extLst>
      <p:ext uri="{BB962C8B-B14F-4D97-AF65-F5344CB8AC3E}">
        <p14:creationId xmlns:p14="http://schemas.microsoft.com/office/powerpoint/2010/main" val="84860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
        <p:nvSpPr>
          <p:cNvPr id="5" name="Inhaltsplatzhalter 4"/>
          <p:cNvSpPr>
            <a:spLocks noGrp="1"/>
          </p:cNvSpPr>
          <p:nvPr>
            <p:ph sz="quarter" idx="1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extLst>
      <p:ext uri="{BB962C8B-B14F-4D97-AF65-F5344CB8AC3E}">
        <p14:creationId xmlns:p14="http://schemas.microsoft.com/office/powerpoint/2010/main" val="288252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
        <p:nvSpPr>
          <p:cNvPr id="5" name="Inhaltsplatzhalter 4"/>
          <p:cNvSpPr>
            <a:spLocks noGrp="1"/>
          </p:cNvSpPr>
          <p:nvPr>
            <p:ph sz="quarter" idx="11"/>
          </p:nvPr>
        </p:nvSpPr>
        <p:spPr>
          <a:xfrm>
            <a:off x="703266" y="1485900"/>
            <a:ext cx="4103687" cy="34549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Inhaltsplatzhalter 4"/>
          <p:cNvSpPr>
            <a:spLocks noGrp="1"/>
          </p:cNvSpPr>
          <p:nvPr>
            <p:ph sz="quarter" idx="12"/>
          </p:nvPr>
        </p:nvSpPr>
        <p:spPr>
          <a:xfrm>
            <a:off x="5095879" y="1485900"/>
            <a:ext cx="4103687" cy="34549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extLst>
      <p:ext uri="{BB962C8B-B14F-4D97-AF65-F5344CB8AC3E}">
        <p14:creationId xmlns:p14="http://schemas.microsoft.com/office/powerpoint/2010/main" val="29278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Tree>
    <p:extLst>
      <p:ext uri="{BB962C8B-B14F-4D97-AF65-F5344CB8AC3E}">
        <p14:creationId xmlns:p14="http://schemas.microsoft.com/office/powerpoint/2010/main" val="37961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3791453F-6806-4C51-BA69-51D2C9F2CC11}" type="slidenum">
              <a:rPr lang="de-DE" smtClean="0"/>
              <a:pPr/>
              <a:t>‹Nr.›</a:t>
            </a:fld>
            <a:endParaRPr lang="de-DE"/>
          </a:p>
        </p:txBody>
      </p:sp>
    </p:spTree>
    <p:extLst>
      <p:ext uri="{BB962C8B-B14F-4D97-AF65-F5344CB8AC3E}">
        <p14:creationId xmlns:p14="http://schemas.microsoft.com/office/powerpoint/2010/main" val="53413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703262" y="331200"/>
            <a:ext cx="7129343" cy="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Titelmasterformat durch Klicken bearbeiten</a:t>
            </a:r>
          </a:p>
        </p:txBody>
      </p:sp>
      <p:sp>
        <p:nvSpPr>
          <p:cNvPr id="59395" name="Rectangle 3"/>
          <p:cNvSpPr>
            <a:spLocks noGrp="1" noChangeArrowheads="1"/>
          </p:cNvSpPr>
          <p:nvPr>
            <p:ph type="body" idx="1"/>
          </p:nvPr>
        </p:nvSpPr>
        <p:spPr bwMode="auto">
          <a:xfrm>
            <a:off x="703263" y="1196975"/>
            <a:ext cx="8496300" cy="374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9396" name="Rectangle 4"/>
          <p:cNvSpPr>
            <a:spLocks noChangeArrowheads="1"/>
          </p:cNvSpPr>
          <p:nvPr/>
        </p:nvSpPr>
        <p:spPr bwMode="auto">
          <a:xfrm>
            <a:off x="703263" y="5175110"/>
            <a:ext cx="1584573" cy="1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defTabSz="957776">
              <a:lnSpc>
                <a:spcPct val="100000"/>
              </a:lnSpc>
              <a:spcBef>
                <a:spcPts val="0"/>
              </a:spcBef>
              <a:spcAft>
                <a:spcPts val="0"/>
              </a:spcAft>
            </a:pPr>
            <a:r>
              <a:rPr lang="de-DE" sz="600" b="0">
                <a:solidFill>
                  <a:schemeClr val="tx1"/>
                </a:solidFill>
              </a:rPr>
              <a:t>Zürcher  Fachhochschule</a:t>
            </a:r>
          </a:p>
        </p:txBody>
      </p:sp>
      <p:sp>
        <p:nvSpPr>
          <p:cNvPr id="59397" name="Rectangle 5"/>
          <p:cNvSpPr>
            <a:spLocks noGrp="1" noChangeArrowheads="1"/>
          </p:cNvSpPr>
          <p:nvPr>
            <p:ph type="sldNum" sz="quarter" idx="4"/>
          </p:nvPr>
        </p:nvSpPr>
        <p:spPr bwMode="auto">
          <a:xfrm>
            <a:off x="8525209" y="5175111"/>
            <a:ext cx="674357" cy="1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7776">
              <a:lnSpc>
                <a:spcPct val="100000"/>
              </a:lnSpc>
              <a:spcAft>
                <a:spcPct val="0"/>
              </a:spcAft>
              <a:defRPr sz="600" b="0">
                <a:solidFill>
                  <a:schemeClr val="tx1"/>
                </a:solidFill>
              </a:defRPr>
            </a:lvl1pPr>
          </a:lstStyle>
          <a:p>
            <a:fld id="{3791453F-6806-4C51-BA69-51D2C9F2CC11}" type="slidenum">
              <a:rPr lang="de-DE" smtClean="0"/>
              <a:pPr/>
              <a:t>‹Nr.›</a:t>
            </a:fld>
            <a:endParaRPr lang="de-DE"/>
          </a:p>
        </p:txBody>
      </p:sp>
      <p:pic>
        <p:nvPicPr>
          <p:cNvPr id="2" name="Grafik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16188" y="331200"/>
            <a:ext cx="804762" cy="936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7" r:id="rId2"/>
    <p:sldLayoutId id="2147483659" r:id="rId3"/>
    <p:sldLayoutId id="2147483654" r:id="rId4"/>
    <p:sldLayoutId id="2147483658" r:id="rId5"/>
    <p:sldLayoutId id="2147483655" r:id="rId6"/>
    <p:sldLayoutId id="2147483656" r:id="rId7"/>
  </p:sldLayoutIdLst>
  <p:hf hdr="0" ftr="0" dt="0"/>
  <p:txStyles>
    <p:titleStyle>
      <a:lvl1pPr algn="l" defTabSz="957776" rtl="0" eaLnBrk="1" fontAlgn="base" hangingPunct="1">
        <a:lnSpc>
          <a:spcPct val="100000"/>
        </a:lnSpc>
        <a:spcBef>
          <a:spcPct val="0"/>
        </a:spcBef>
        <a:spcAft>
          <a:spcPct val="0"/>
        </a:spcAft>
        <a:defRPr sz="1900" b="1">
          <a:solidFill>
            <a:schemeClr val="tx1"/>
          </a:solidFill>
          <a:latin typeface="+mj-lt"/>
          <a:ea typeface="+mj-ea"/>
          <a:cs typeface="+mj-cs"/>
        </a:defRPr>
      </a:lvl1pPr>
      <a:lvl2pPr algn="l" defTabSz="957776" rtl="0" eaLnBrk="1" fontAlgn="base" hangingPunct="1">
        <a:lnSpc>
          <a:spcPts val="2939"/>
        </a:lnSpc>
        <a:spcBef>
          <a:spcPct val="0"/>
        </a:spcBef>
        <a:spcAft>
          <a:spcPct val="0"/>
        </a:spcAft>
        <a:defRPr sz="2600" b="1">
          <a:solidFill>
            <a:schemeClr val="tx2"/>
          </a:solidFill>
          <a:latin typeface="Arial" charset="0"/>
        </a:defRPr>
      </a:lvl2pPr>
      <a:lvl3pPr algn="l" defTabSz="957776" rtl="0" eaLnBrk="1" fontAlgn="base" hangingPunct="1">
        <a:lnSpc>
          <a:spcPts val="2939"/>
        </a:lnSpc>
        <a:spcBef>
          <a:spcPct val="0"/>
        </a:spcBef>
        <a:spcAft>
          <a:spcPct val="0"/>
        </a:spcAft>
        <a:defRPr sz="2600" b="1">
          <a:solidFill>
            <a:schemeClr val="tx2"/>
          </a:solidFill>
          <a:latin typeface="Arial" charset="0"/>
        </a:defRPr>
      </a:lvl3pPr>
      <a:lvl4pPr algn="l" defTabSz="957776" rtl="0" eaLnBrk="1" fontAlgn="base" hangingPunct="1">
        <a:lnSpc>
          <a:spcPts val="2939"/>
        </a:lnSpc>
        <a:spcBef>
          <a:spcPct val="0"/>
        </a:spcBef>
        <a:spcAft>
          <a:spcPct val="0"/>
        </a:spcAft>
        <a:defRPr sz="2600" b="1">
          <a:solidFill>
            <a:schemeClr val="tx2"/>
          </a:solidFill>
          <a:latin typeface="Arial" charset="0"/>
        </a:defRPr>
      </a:lvl4pPr>
      <a:lvl5pPr algn="l" defTabSz="957776" rtl="0" eaLnBrk="1" fontAlgn="base" hangingPunct="1">
        <a:lnSpc>
          <a:spcPts val="2939"/>
        </a:lnSpc>
        <a:spcBef>
          <a:spcPct val="0"/>
        </a:spcBef>
        <a:spcAft>
          <a:spcPct val="0"/>
        </a:spcAft>
        <a:defRPr sz="2600" b="1">
          <a:solidFill>
            <a:schemeClr val="tx2"/>
          </a:solidFill>
          <a:latin typeface="Arial" charset="0"/>
        </a:defRPr>
      </a:lvl5pPr>
      <a:lvl6pPr marL="419847" algn="l" defTabSz="957776" rtl="0" eaLnBrk="1" fontAlgn="base" hangingPunct="1">
        <a:lnSpc>
          <a:spcPts val="2939"/>
        </a:lnSpc>
        <a:spcBef>
          <a:spcPct val="0"/>
        </a:spcBef>
        <a:spcAft>
          <a:spcPct val="0"/>
        </a:spcAft>
        <a:defRPr sz="2600" b="1">
          <a:solidFill>
            <a:schemeClr val="tx2"/>
          </a:solidFill>
          <a:latin typeface="Arial" charset="0"/>
        </a:defRPr>
      </a:lvl6pPr>
      <a:lvl7pPr marL="839694" algn="l" defTabSz="957776" rtl="0" eaLnBrk="1" fontAlgn="base" hangingPunct="1">
        <a:lnSpc>
          <a:spcPts val="2939"/>
        </a:lnSpc>
        <a:spcBef>
          <a:spcPct val="0"/>
        </a:spcBef>
        <a:spcAft>
          <a:spcPct val="0"/>
        </a:spcAft>
        <a:defRPr sz="2600" b="1">
          <a:solidFill>
            <a:schemeClr val="tx2"/>
          </a:solidFill>
          <a:latin typeface="Arial" charset="0"/>
        </a:defRPr>
      </a:lvl7pPr>
      <a:lvl8pPr marL="1259540" algn="l" defTabSz="957776" rtl="0" eaLnBrk="1" fontAlgn="base" hangingPunct="1">
        <a:lnSpc>
          <a:spcPts val="2939"/>
        </a:lnSpc>
        <a:spcBef>
          <a:spcPct val="0"/>
        </a:spcBef>
        <a:spcAft>
          <a:spcPct val="0"/>
        </a:spcAft>
        <a:defRPr sz="2600" b="1">
          <a:solidFill>
            <a:schemeClr val="tx2"/>
          </a:solidFill>
          <a:latin typeface="Arial" charset="0"/>
        </a:defRPr>
      </a:lvl8pPr>
      <a:lvl9pPr marL="1679387" algn="l" defTabSz="957776" rtl="0" eaLnBrk="1" fontAlgn="base" hangingPunct="1">
        <a:lnSpc>
          <a:spcPts val="2939"/>
        </a:lnSpc>
        <a:spcBef>
          <a:spcPct val="0"/>
        </a:spcBef>
        <a:spcAft>
          <a:spcPct val="0"/>
        </a:spcAft>
        <a:defRPr sz="2600" b="1">
          <a:solidFill>
            <a:schemeClr val="tx2"/>
          </a:solidFill>
          <a:latin typeface="Arial" charset="0"/>
        </a:defRPr>
      </a:lvl9pPr>
    </p:titleStyle>
    <p:bodyStyle>
      <a:lvl1pPr marL="0" indent="0" algn="l" defTabSz="957776" rtl="0" eaLnBrk="1" fontAlgn="base" hangingPunct="1">
        <a:lnSpc>
          <a:spcPct val="100000"/>
        </a:lnSpc>
        <a:spcBef>
          <a:spcPct val="0"/>
        </a:spcBef>
        <a:spcAft>
          <a:spcPts val="0"/>
        </a:spcAft>
        <a:buNone/>
        <a:defRPr sz="1900">
          <a:solidFill>
            <a:schemeClr val="tx1"/>
          </a:solidFill>
          <a:latin typeface="+mn-lt"/>
          <a:ea typeface="+mn-ea"/>
          <a:cs typeface="+mn-cs"/>
        </a:defRPr>
      </a:lvl1pPr>
      <a:lvl2pPr marL="252000" indent="-252000" algn="l" defTabSz="957776" rtl="0" eaLnBrk="1" fontAlgn="base" hangingPunct="1">
        <a:lnSpc>
          <a:spcPct val="100000"/>
        </a:lnSpc>
        <a:spcBef>
          <a:spcPct val="0"/>
        </a:spcBef>
        <a:spcAft>
          <a:spcPts val="0"/>
        </a:spcAft>
        <a:buFont typeface="Arial" pitchFamily="34" charset="0"/>
        <a:buChar char="•"/>
        <a:defRPr sz="1900">
          <a:solidFill>
            <a:schemeClr val="tx1"/>
          </a:solidFill>
          <a:latin typeface="+mn-lt"/>
        </a:defRPr>
      </a:lvl2pPr>
      <a:lvl3pPr marL="504000" indent="-252000" algn="l" defTabSz="957776" rtl="0" eaLnBrk="1" fontAlgn="base" hangingPunct="1">
        <a:lnSpc>
          <a:spcPct val="100000"/>
        </a:lnSpc>
        <a:spcBef>
          <a:spcPts val="0"/>
        </a:spcBef>
        <a:spcAft>
          <a:spcPct val="0"/>
        </a:spcAft>
        <a:buFont typeface="Arial" pitchFamily="34" charset="0"/>
        <a:buChar char="•"/>
        <a:defRPr sz="1900">
          <a:solidFill>
            <a:schemeClr val="tx1"/>
          </a:solidFill>
          <a:latin typeface="+mn-lt"/>
        </a:defRPr>
      </a:lvl3pPr>
      <a:lvl4pPr marL="756000" indent="-252000" algn="l" defTabSz="957776" rtl="0" eaLnBrk="1" fontAlgn="base" hangingPunct="1">
        <a:lnSpc>
          <a:spcPct val="100000"/>
        </a:lnSpc>
        <a:spcBef>
          <a:spcPts val="0"/>
        </a:spcBef>
        <a:spcAft>
          <a:spcPct val="0"/>
        </a:spcAft>
        <a:buFont typeface="Arial" pitchFamily="34" charset="0"/>
        <a:buChar char="•"/>
        <a:defRPr sz="1900">
          <a:solidFill>
            <a:schemeClr val="tx1"/>
          </a:solidFill>
          <a:latin typeface="+mn-lt"/>
        </a:defRPr>
      </a:lvl4pPr>
      <a:lvl5pPr marL="1008000" indent="-252000" algn="l" defTabSz="957776" rtl="0" eaLnBrk="1" fontAlgn="base" hangingPunct="1">
        <a:lnSpc>
          <a:spcPct val="100000"/>
        </a:lnSpc>
        <a:spcBef>
          <a:spcPts val="0"/>
        </a:spcBef>
        <a:spcAft>
          <a:spcPct val="0"/>
        </a:spcAft>
        <a:buFont typeface="Arial" pitchFamily="34" charset="0"/>
        <a:buChar char="•"/>
        <a:defRPr sz="1900">
          <a:solidFill>
            <a:schemeClr val="tx1"/>
          </a:solidFill>
          <a:latin typeface="+mn-lt"/>
        </a:defRPr>
      </a:lvl5pPr>
      <a:lvl6pPr marL="2573020" indent="-237622" algn="l" defTabSz="957776" rtl="0" eaLnBrk="1" fontAlgn="base" hangingPunct="1">
        <a:spcBef>
          <a:spcPct val="20000"/>
        </a:spcBef>
        <a:spcAft>
          <a:spcPct val="0"/>
        </a:spcAft>
        <a:buChar char="-"/>
        <a:defRPr sz="2200">
          <a:solidFill>
            <a:schemeClr val="tx1"/>
          </a:solidFill>
          <a:latin typeface="+mn-lt"/>
        </a:defRPr>
      </a:lvl6pPr>
      <a:lvl7pPr marL="2992866" indent="-237622" algn="l" defTabSz="957776" rtl="0" eaLnBrk="1" fontAlgn="base" hangingPunct="1">
        <a:spcBef>
          <a:spcPct val="20000"/>
        </a:spcBef>
        <a:spcAft>
          <a:spcPct val="0"/>
        </a:spcAft>
        <a:buChar char="-"/>
        <a:defRPr sz="2200">
          <a:solidFill>
            <a:schemeClr val="tx1"/>
          </a:solidFill>
          <a:latin typeface="+mn-lt"/>
        </a:defRPr>
      </a:lvl7pPr>
      <a:lvl8pPr marL="3412713" indent="-237622" algn="l" defTabSz="957776" rtl="0" eaLnBrk="1" fontAlgn="base" hangingPunct="1">
        <a:spcBef>
          <a:spcPct val="20000"/>
        </a:spcBef>
        <a:spcAft>
          <a:spcPct val="0"/>
        </a:spcAft>
        <a:buChar char="-"/>
        <a:defRPr sz="2200">
          <a:solidFill>
            <a:schemeClr val="tx1"/>
          </a:solidFill>
          <a:latin typeface="+mn-lt"/>
        </a:defRPr>
      </a:lvl8pPr>
      <a:lvl9pPr marL="3832560" indent="-237622" algn="l" defTabSz="957776" rtl="0" eaLnBrk="1" fontAlgn="base" hangingPunct="1">
        <a:spcBef>
          <a:spcPct val="20000"/>
        </a:spcBef>
        <a:spcAft>
          <a:spcPct val="0"/>
        </a:spcAft>
        <a:buChar char="-"/>
        <a:defRPr sz="2200">
          <a:solidFill>
            <a:schemeClr val="tx1"/>
          </a:solidFill>
          <a:latin typeface="+mn-lt"/>
        </a:defRPr>
      </a:lvl9pPr>
    </p:bodyStyle>
    <p:otherStyle>
      <a:defPPr>
        <a:defRPr lang="de-DE"/>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22C8CB-BABB-4494-9746-F77D0BAE8778}"/>
              </a:ext>
            </a:extLst>
          </p:cNvPr>
          <p:cNvSpPr>
            <a:spLocks noGrp="1"/>
          </p:cNvSpPr>
          <p:nvPr>
            <p:ph type="title"/>
          </p:nvPr>
        </p:nvSpPr>
        <p:spPr>
          <a:xfrm>
            <a:off x="2003850" y="1395601"/>
            <a:ext cx="5896711" cy="649849"/>
          </a:xfrm>
        </p:spPr>
        <p:txBody>
          <a:bodyPr/>
          <a:lstStyle/>
          <a:p>
            <a:pPr algn="ctr"/>
            <a:r>
              <a:rPr lang="en-GB"/>
              <a:t>Characterization of Keto-Reductases for the synthesis of pharmacological relevant secondary alcohols</a:t>
            </a:r>
            <a:br>
              <a:rPr lang="en-GB"/>
            </a:br>
            <a:br>
              <a:rPr lang="en-GB"/>
            </a:br>
            <a:r>
              <a:rPr lang="en-GB"/>
              <a:t>Progress so far</a:t>
            </a:r>
            <a:endParaRPr lang="de-CH"/>
          </a:p>
        </p:txBody>
      </p:sp>
      <p:sp>
        <p:nvSpPr>
          <p:cNvPr id="3" name="Foliennummernplatzhalter 2">
            <a:extLst>
              <a:ext uri="{FF2B5EF4-FFF2-40B4-BE49-F238E27FC236}">
                <a16:creationId xmlns:a16="http://schemas.microsoft.com/office/drawing/2014/main" id="{DB564D65-F640-41D1-B7CA-4977743EA977}"/>
              </a:ext>
            </a:extLst>
          </p:cNvPr>
          <p:cNvSpPr>
            <a:spLocks noGrp="1"/>
          </p:cNvSpPr>
          <p:nvPr>
            <p:ph type="sldNum" sz="quarter" idx="10"/>
          </p:nvPr>
        </p:nvSpPr>
        <p:spPr/>
        <p:txBody>
          <a:bodyPr/>
          <a:lstStyle/>
          <a:p>
            <a:fld id="{3791453F-6806-4C51-BA69-51D2C9F2CC11}" type="slidenum">
              <a:rPr lang="de-DE" smtClean="0"/>
              <a:pPr/>
              <a:t>1</a:t>
            </a:fld>
            <a:endParaRPr lang="de-DE"/>
          </a:p>
        </p:txBody>
      </p:sp>
      <p:sp>
        <p:nvSpPr>
          <p:cNvPr id="4" name="Titel 1">
            <a:extLst>
              <a:ext uri="{FF2B5EF4-FFF2-40B4-BE49-F238E27FC236}">
                <a16:creationId xmlns:a16="http://schemas.microsoft.com/office/drawing/2014/main" id="{683DB156-16A2-46A6-A3FF-B40281C91659}"/>
              </a:ext>
            </a:extLst>
          </p:cNvPr>
          <p:cNvSpPr txBox="1">
            <a:spLocks/>
          </p:cNvSpPr>
          <p:nvPr/>
        </p:nvSpPr>
        <p:spPr bwMode="auto">
          <a:xfrm>
            <a:off x="1207790" y="3285356"/>
            <a:ext cx="7336871" cy="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57776" rtl="0" eaLnBrk="1" fontAlgn="base" hangingPunct="1">
              <a:lnSpc>
                <a:spcPct val="100000"/>
              </a:lnSpc>
              <a:spcBef>
                <a:spcPct val="0"/>
              </a:spcBef>
              <a:spcAft>
                <a:spcPct val="0"/>
              </a:spcAft>
              <a:defRPr sz="1900" b="1">
                <a:solidFill>
                  <a:schemeClr val="tx1"/>
                </a:solidFill>
                <a:latin typeface="+mj-lt"/>
                <a:ea typeface="+mj-ea"/>
                <a:cs typeface="+mj-cs"/>
              </a:defRPr>
            </a:lvl1pPr>
            <a:lvl2pPr algn="l" defTabSz="957776" rtl="0" eaLnBrk="1" fontAlgn="base" hangingPunct="1">
              <a:lnSpc>
                <a:spcPts val="2939"/>
              </a:lnSpc>
              <a:spcBef>
                <a:spcPct val="0"/>
              </a:spcBef>
              <a:spcAft>
                <a:spcPct val="0"/>
              </a:spcAft>
              <a:defRPr sz="2600" b="1">
                <a:solidFill>
                  <a:schemeClr val="tx2"/>
                </a:solidFill>
                <a:latin typeface="Arial" charset="0"/>
              </a:defRPr>
            </a:lvl2pPr>
            <a:lvl3pPr algn="l" defTabSz="957776" rtl="0" eaLnBrk="1" fontAlgn="base" hangingPunct="1">
              <a:lnSpc>
                <a:spcPts val="2939"/>
              </a:lnSpc>
              <a:spcBef>
                <a:spcPct val="0"/>
              </a:spcBef>
              <a:spcAft>
                <a:spcPct val="0"/>
              </a:spcAft>
              <a:defRPr sz="2600" b="1">
                <a:solidFill>
                  <a:schemeClr val="tx2"/>
                </a:solidFill>
                <a:latin typeface="Arial" charset="0"/>
              </a:defRPr>
            </a:lvl3pPr>
            <a:lvl4pPr algn="l" defTabSz="957776" rtl="0" eaLnBrk="1" fontAlgn="base" hangingPunct="1">
              <a:lnSpc>
                <a:spcPts val="2939"/>
              </a:lnSpc>
              <a:spcBef>
                <a:spcPct val="0"/>
              </a:spcBef>
              <a:spcAft>
                <a:spcPct val="0"/>
              </a:spcAft>
              <a:defRPr sz="2600" b="1">
                <a:solidFill>
                  <a:schemeClr val="tx2"/>
                </a:solidFill>
                <a:latin typeface="Arial" charset="0"/>
              </a:defRPr>
            </a:lvl4pPr>
            <a:lvl5pPr algn="l" defTabSz="957776" rtl="0" eaLnBrk="1" fontAlgn="base" hangingPunct="1">
              <a:lnSpc>
                <a:spcPts val="2939"/>
              </a:lnSpc>
              <a:spcBef>
                <a:spcPct val="0"/>
              </a:spcBef>
              <a:spcAft>
                <a:spcPct val="0"/>
              </a:spcAft>
              <a:defRPr sz="2600" b="1">
                <a:solidFill>
                  <a:schemeClr val="tx2"/>
                </a:solidFill>
                <a:latin typeface="Arial" charset="0"/>
              </a:defRPr>
            </a:lvl5pPr>
            <a:lvl6pPr marL="419847" algn="l" defTabSz="957776" rtl="0" eaLnBrk="1" fontAlgn="base" hangingPunct="1">
              <a:lnSpc>
                <a:spcPts val="2939"/>
              </a:lnSpc>
              <a:spcBef>
                <a:spcPct val="0"/>
              </a:spcBef>
              <a:spcAft>
                <a:spcPct val="0"/>
              </a:spcAft>
              <a:defRPr sz="2600" b="1">
                <a:solidFill>
                  <a:schemeClr val="tx2"/>
                </a:solidFill>
                <a:latin typeface="Arial" charset="0"/>
              </a:defRPr>
            </a:lvl6pPr>
            <a:lvl7pPr marL="839694" algn="l" defTabSz="957776" rtl="0" eaLnBrk="1" fontAlgn="base" hangingPunct="1">
              <a:lnSpc>
                <a:spcPts val="2939"/>
              </a:lnSpc>
              <a:spcBef>
                <a:spcPct val="0"/>
              </a:spcBef>
              <a:spcAft>
                <a:spcPct val="0"/>
              </a:spcAft>
              <a:defRPr sz="2600" b="1">
                <a:solidFill>
                  <a:schemeClr val="tx2"/>
                </a:solidFill>
                <a:latin typeface="Arial" charset="0"/>
              </a:defRPr>
            </a:lvl7pPr>
            <a:lvl8pPr marL="1259540" algn="l" defTabSz="957776" rtl="0" eaLnBrk="1" fontAlgn="base" hangingPunct="1">
              <a:lnSpc>
                <a:spcPts val="2939"/>
              </a:lnSpc>
              <a:spcBef>
                <a:spcPct val="0"/>
              </a:spcBef>
              <a:spcAft>
                <a:spcPct val="0"/>
              </a:spcAft>
              <a:defRPr sz="2600" b="1">
                <a:solidFill>
                  <a:schemeClr val="tx2"/>
                </a:solidFill>
                <a:latin typeface="Arial" charset="0"/>
              </a:defRPr>
            </a:lvl8pPr>
            <a:lvl9pPr marL="1679387" algn="l" defTabSz="957776" rtl="0" eaLnBrk="1" fontAlgn="base" hangingPunct="1">
              <a:lnSpc>
                <a:spcPts val="2939"/>
              </a:lnSpc>
              <a:spcBef>
                <a:spcPct val="0"/>
              </a:spcBef>
              <a:spcAft>
                <a:spcPct val="0"/>
              </a:spcAft>
              <a:defRPr sz="2600" b="1">
                <a:solidFill>
                  <a:schemeClr val="tx2"/>
                </a:solidFill>
                <a:latin typeface="Arial" charset="0"/>
              </a:defRPr>
            </a:lvl9pPr>
          </a:lstStyle>
          <a:p>
            <a:pPr algn="ctr"/>
            <a:r>
              <a:rPr lang="en-GB" sz="1500" kern="0"/>
              <a:t>23/02/2021</a:t>
            </a:r>
          </a:p>
          <a:p>
            <a:pPr algn="ctr"/>
            <a:r>
              <a:rPr lang="en-GB" sz="1500" kern="0"/>
              <a:t>Bachelor thesis project 2021</a:t>
            </a:r>
          </a:p>
          <a:p>
            <a:pPr algn="ctr"/>
            <a:r>
              <a:rPr lang="en-GB" sz="1500" kern="0"/>
              <a:t>Kevin Yar</a:t>
            </a:r>
            <a:endParaRPr lang="de-CH" sz="1500" kern="0"/>
          </a:p>
        </p:txBody>
      </p:sp>
    </p:spTree>
    <p:extLst>
      <p:ext uri="{BB962C8B-B14F-4D97-AF65-F5344CB8AC3E}">
        <p14:creationId xmlns:p14="http://schemas.microsoft.com/office/powerpoint/2010/main" val="428179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679ED77-4064-4AB1-8AE5-637A0880DCF9}"/>
              </a:ext>
            </a:extLst>
          </p:cNvPr>
          <p:cNvSpPr>
            <a:spLocks noGrp="1"/>
          </p:cNvSpPr>
          <p:nvPr>
            <p:ph type="sldNum" sz="quarter" idx="10"/>
          </p:nvPr>
        </p:nvSpPr>
        <p:spPr/>
        <p:txBody>
          <a:bodyPr/>
          <a:lstStyle/>
          <a:p>
            <a:fld id="{3791453F-6806-4C51-BA69-51D2C9F2CC11}" type="slidenum">
              <a:rPr lang="de-DE" smtClean="0"/>
              <a:pPr/>
              <a:t>2</a:t>
            </a:fld>
            <a:endParaRPr lang="de-DE"/>
          </a:p>
        </p:txBody>
      </p:sp>
      <p:sp>
        <p:nvSpPr>
          <p:cNvPr id="60" name="Foliennummernplatzhalter 1">
            <a:extLst>
              <a:ext uri="{FF2B5EF4-FFF2-40B4-BE49-F238E27FC236}">
                <a16:creationId xmlns:a16="http://schemas.microsoft.com/office/drawing/2014/main" id="{FC6D87E0-F012-4C3E-83D4-B4AA54287BA7}"/>
              </a:ext>
            </a:extLst>
          </p:cNvPr>
          <p:cNvSpPr txBox="1">
            <a:spLocks/>
          </p:cNvSpPr>
          <p:nvPr/>
        </p:nvSpPr>
        <p:spPr bwMode="auto">
          <a:xfrm>
            <a:off x="8525209" y="5175111"/>
            <a:ext cx="674357" cy="1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de-DE"/>
            </a:defPPr>
            <a:lvl1pPr algn="r" defTabSz="957776" rtl="0" fontAlgn="base">
              <a:lnSpc>
                <a:spcPct val="100000"/>
              </a:lnSpc>
              <a:spcBef>
                <a:spcPct val="0"/>
              </a:spcBef>
              <a:spcAft>
                <a:spcPct val="0"/>
              </a:spcAft>
              <a:defRPr sz="600" b="0" kern="1200">
                <a:solidFill>
                  <a:schemeClr val="tx1"/>
                </a:solidFill>
                <a:latin typeface="Arial" charset="0"/>
                <a:ea typeface="+mn-ea"/>
                <a:cs typeface="+mn-cs"/>
              </a:defRPr>
            </a:lvl1pPr>
            <a:lvl2pPr marL="419847" algn="l" rtl="0" fontAlgn="base">
              <a:lnSpc>
                <a:spcPts val="2939"/>
              </a:lnSpc>
              <a:spcBef>
                <a:spcPct val="0"/>
              </a:spcBef>
              <a:spcAft>
                <a:spcPts val="1469"/>
              </a:spcAft>
              <a:defRPr sz="2600" b="1" kern="1200">
                <a:solidFill>
                  <a:schemeClr val="tx2"/>
                </a:solidFill>
                <a:latin typeface="Arial" charset="0"/>
                <a:ea typeface="+mn-ea"/>
                <a:cs typeface="+mn-cs"/>
              </a:defRPr>
            </a:lvl2pPr>
            <a:lvl3pPr marL="839694" algn="l" rtl="0" fontAlgn="base">
              <a:lnSpc>
                <a:spcPts val="2939"/>
              </a:lnSpc>
              <a:spcBef>
                <a:spcPct val="0"/>
              </a:spcBef>
              <a:spcAft>
                <a:spcPts val="1469"/>
              </a:spcAft>
              <a:defRPr sz="2600" b="1" kern="1200">
                <a:solidFill>
                  <a:schemeClr val="tx2"/>
                </a:solidFill>
                <a:latin typeface="Arial" charset="0"/>
                <a:ea typeface="+mn-ea"/>
                <a:cs typeface="+mn-cs"/>
              </a:defRPr>
            </a:lvl3pPr>
            <a:lvl4pPr marL="1259540" algn="l" rtl="0" fontAlgn="base">
              <a:lnSpc>
                <a:spcPts val="2939"/>
              </a:lnSpc>
              <a:spcBef>
                <a:spcPct val="0"/>
              </a:spcBef>
              <a:spcAft>
                <a:spcPts val="1469"/>
              </a:spcAft>
              <a:defRPr sz="2600" b="1" kern="1200">
                <a:solidFill>
                  <a:schemeClr val="tx2"/>
                </a:solidFill>
                <a:latin typeface="Arial" charset="0"/>
                <a:ea typeface="+mn-ea"/>
                <a:cs typeface="+mn-cs"/>
              </a:defRPr>
            </a:lvl4pPr>
            <a:lvl5pPr marL="1679387" algn="l" rtl="0" fontAlgn="base">
              <a:lnSpc>
                <a:spcPts val="2939"/>
              </a:lnSpc>
              <a:spcBef>
                <a:spcPct val="0"/>
              </a:spcBef>
              <a:spcAft>
                <a:spcPts val="1469"/>
              </a:spcAft>
              <a:defRPr sz="2600" b="1" kern="1200">
                <a:solidFill>
                  <a:schemeClr val="tx2"/>
                </a:solidFill>
                <a:latin typeface="Arial" charset="0"/>
                <a:ea typeface="+mn-ea"/>
                <a:cs typeface="+mn-cs"/>
              </a:defRPr>
            </a:lvl5pPr>
            <a:lvl6pPr marL="2099234" algn="l" defTabSz="839694" rtl="0" eaLnBrk="1" latinLnBrk="0" hangingPunct="1">
              <a:defRPr sz="2600" b="1" kern="1200">
                <a:solidFill>
                  <a:schemeClr val="tx2"/>
                </a:solidFill>
                <a:latin typeface="Arial" charset="0"/>
                <a:ea typeface="+mn-ea"/>
                <a:cs typeface="+mn-cs"/>
              </a:defRPr>
            </a:lvl6pPr>
            <a:lvl7pPr marL="2519081" algn="l" defTabSz="839694" rtl="0" eaLnBrk="1" latinLnBrk="0" hangingPunct="1">
              <a:defRPr sz="2600" b="1" kern="1200">
                <a:solidFill>
                  <a:schemeClr val="tx2"/>
                </a:solidFill>
                <a:latin typeface="Arial" charset="0"/>
                <a:ea typeface="+mn-ea"/>
                <a:cs typeface="+mn-cs"/>
              </a:defRPr>
            </a:lvl7pPr>
            <a:lvl8pPr marL="2938927" algn="l" defTabSz="839694" rtl="0" eaLnBrk="1" latinLnBrk="0" hangingPunct="1">
              <a:defRPr sz="2600" b="1" kern="1200">
                <a:solidFill>
                  <a:schemeClr val="tx2"/>
                </a:solidFill>
                <a:latin typeface="Arial" charset="0"/>
                <a:ea typeface="+mn-ea"/>
                <a:cs typeface="+mn-cs"/>
              </a:defRPr>
            </a:lvl8pPr>
            <a:lvl9pPr marL="3358774" algn="l" defTabSz="839694" rtl="0" eaLnBrk="1" latinLnBrk="0" hangingPunct="1">
              <a:defRPr sz="2600" b="1" kern="1200">
                <a:solidFill>
                  <a:schemeClr val="tx2"/>
                </a:solidFill>
                <a:latin typeface="Arial" charset="0"/>
                <a:ea typeface="+mn-ea"/>
                <a:cs typeface="+mn-cs"/>
              </a:defRPr>
            </a:lvl9pPr>
          </a:lstStyle>
          <a:p>
            <a:fld id="{3791453F-6806-4C51-BA69-51D2C9F2CC11}" type="slidenum">
              <a:rPr lang="de-DE" smtClean="0"/>
              <a:pPr/>
              <a:t>2</a:t>
            </a:fld>
            <a:endParaRPr lang="de-DE"/>
          </a:p>
        </p:txBody>
      </p:sp>
      <p:graphicFrame>
        <p:nvGraphicFramePr>
          <p:cNvPr id="62" name="Diagramm 61">
            <a:extLst>
              <a:ext uri="{FF2B5EF4-FFF2-40B4-BE49-F238E27FC236}">
                <a16:creationId xmlns:a16="http://schemas.microsoft.com/office/drawing/2014/main" id="{DF63554D-3C11-46AE-81CB-2BD43FDE0201}"/>
              </a:ext>
            </a:extLst>
          </p:cNvPr>
          <p:cNvGraphicFramePr/>
          <p:nvPr>
            <p:extLst>
              <p:ext uri="{D42A27DB-BD31-4B8C-83A1-F6EECF244321}">
                <p14:modId xmlns:p14="http://schemas.microsoft.com/office/powerpoint/2010/main" val="387164985"/>
              </p:ext>
            </p:extLst>
          </p:nvPr>
        </p:nvGraphicFramePr>
        <p:xfrm>
          <a:off x="1567830" y="758493"/>
          <a:ext cx="3384376" cy="2808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3" name="Gruppieren 62">
            <a:extLst>
              <a:ext uri="{FF2B5EF4-FFF2-40B4-BE49-F238E27FC236}">
                <a16:creationId xmlns:a16="http://schemas.microsoft.com/office/drawing/2014/main" id="{C1FE5731-DF5A-4012-BD1A-B096D5A0E56E}"/>
              </a:ext>
            </a:extLst>
          </p:cNvPr>
          <p:cNvGrpSpPr/>
          <p:nvPr/>
        </p:nvGrpSpPr>
        <p:grpSpPr>
          <a:xfrm>
            <a:off x="1063774" y="1989212"/>
            <a:ext cx="504056" cy="1368152"/>
            <a:chOff x="2287910" y="1773188"/>
            <a:chExt cx="504056" cy="1584176"/>
          </a:xfrm>
        </p:grpSpPr>
        <p:cxnSp>
          <p:nvCxnSpPr>
            <p:cNvPr id="64" name="Gerade Verbindung mit Pfeil 63">
              <a:extLst>
                <a:ext uri="{FF2B5EF4-FFF2-40B4-BE49-F238E27FC236}">
                  <a16:creationId xmlns:a16="http://schemas.microsoft.com/office/drawing/2014/main" id="{E533EBF2-92A4-470E-9AE8-E7847A6B8368}"/>
                </a:ext>
              </a:extLst>
            </p:cNvPr>
            <p:cNvCxnSpPr/>
            <p:nvPr/>
          </p:nvCxnSpPr>
          <p:spPr bwMode="auto">
            <a:xfrm>
              <a:off x="2287910" y="1773188"/>
              <a:ext cx="504056" cy="0"/>
            </a:xfrm>
            <a:prstGeom prst="straightConnector1">
              <a:avLst/>
            </a:prstGeom>
            <a:ln w="28575">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Gerader Verbinder 64">
              <a:extLst>
                <a:ext uri="{FF2B5EF4-FFF2-40B4-BE49-F238E27FC236}">
                  <a16:creationId xmlns:a16="http://schemas.microsoft.com/office/drawing/2014/main" id="{AC0B6F2C-0854-4D6C-B43E-95EF37A88D75}"/>
                </a:ext>
              </a:extLst>
            </p:cNvPr>
            <p:cNvCxnSpPr/>
            <p:nvPr/>
          </p:nvCxnSpPr>
          <p:spPr bwMode="auto">
            <a:xfrm>
              <a:off x="2287910" y="1773188"/>
              <a:ext cx="0" cy="1584176"/>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Gerader Verbinder 65">
              <a:extLst>
                <a:ext uri="{FF2B5EF4-FFF2-40B4-BE49-F238E27FC236}">
                  <a16:creationId xmlns:a16="http://schemas.microsoft.com/office/drawing/2014/main" id="{D60413D8-DF89-4F05-8F06-60A5F9E3D318}"/>
                </a:ext>
              </a:extLst>
            </p:cNvPr>
            <p:cNvCxnSpPr/>
            <p:nvPr/>
          </p:nvCxnSpPr>
          <p:spPr bwMode="auto">
            <a:xfrm>
              <a:off x="2287910" y="3357364"/>
              <a:ext cx="504056"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7" name="Grafik 66">
            <a:extLst>
              <a:ext uri="{FF2B5EF4-FFF2-40B4-BE49-F238E27FC236}">
                <a16:creationId xmlns:a16="http://schemas.microsoft.com/office/drawing/2014/main" id="{C92B5F3D-CFDA-4569-ABA6-B66481E91264}"/>
              </a:ext>
            </a:extLst>
          </p:cNvPr>
          <p:cNvPicPr>
            <a:picLocks noChangeAspect="1"/>
          </p:cNvPicPr>
          <p:nvPr/>
        </p:nvPicPr>
        <p:blipFill>
          <a:blip r:embed="rId8"/>
          <a:stretch>
            <a:fillRect/>
          </a:stretch>
        </p:blipFill>
        <p:spPr>
          <a:xfrm>
            <a:off x="5724747" y="2983323"/>
            <a:ext cx="3522531" cy="2337903"/>
          </a:xfrm>
          <a:prstGeom prst="rect">
            <a:avLst/>
          </a:prstGeom>
        </p:spPr>
      </p:pic>
      <p:grpSp>
        <p:nvGrpSpPr>
          <p:cNvPr id="68" name="Gruppieren 67">
            <a:extLst>
              <a:ext uri="{FF2B5EF4-FFF2-40B4-BE49-F238E27FC236}">
                <a16:creationId xmlns:a16="http://schemas.microsoft.com/office/drawing/2014/main" id="{D8958838-D51A-45BA-BCDC-E55A91CA966D}"/>
              </a:ext>
            </a:extLst>
          </p:cNvPr>
          <p:cNvGrpSpPr/>
          <p:nvPr/>
        </p:nvGrpSpPr>
        <p:grpSpPr>
          <a:xfrm>
            <a:off x="4016102" y="3566799"/>
            <a:ext cx="1660933" cy="798677"/>
            <a:chOff x="4016102" y="3566799"/>
            <a:chExt cx="1660933" cy="798677"/>
          </a:xfrm>
        </p:grpSpPr>
        <p:cxnSp>
          <p:nvCxnSpPr>
            <p:cNvPr id="69" name="Gerader Verbinder 68">
              <a:extLst>
                <a:ext uri="{FF2B5EF4-FFF2-40B4-BE49-F238E27FC236}">
                  <a16:creationId xmlns:a16="http://schemas.microsoft.com/office/drawing/2014/main" id="{2C8B980D-D6B5-4BA5-8308-40BBA2AA8896}"/>
                </a:ext>
              </a:extLst>
            </p:cNvPr>
            <p:cNvCxnSpPr/>
            <p:nvPr/>
          </p:nvCxnSpPr>
          <p:spPr bwMode="auto">
            <a:xfrm>
              <a:off x="4016102" y="3566799"/>
              <a:ext cx="0" cy="798677"/>
            </a:xfrm>
            <a:prstGeom prst="line">
              <a:avLst/>
            </a:prstGeom>
            <a:solidFill>
              <a:schemeClr val="accent1"/>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Gerade Verbindung mit Pfeil 69">
              <a:extLst>
                <a:ext uri="{FF2B5EF4-FFF2-40B4-BE49-F238E27FC236}">
                  <a16:creationId xmlns:a16="http://schemas.microsoft.com/office/drawing/2014/main" id="{0FCA782B-4B55-4BEE-B60C-F0F9664627C9}"/>
                </a:ext>
              </a:extLst>
            </p:cNvPr>
            <p:cNvCxnSpPr/>
            <p:nvPr/>
          </p:nvCxnSpPr>
          <p:spPr bwMode="auto">
            <a:xfrm>
              <a:off x="4016102" y="4365476"/>
              <a:ext cx="1660933" cy="0"/>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 name="Textfeld 71">
            <a:extLst>
              <a:ext uri="{FF2B5EF4-FFF2-40B4-BE49-F238E27FC236}">
                <a16:creationId xmlns:a16="http://schemas.microsoft.com/office/drawing/2014/main" id="{6E1F033B-8C70-42A8-84F1-9B766D36BF1C}"/>
              </a:ext>
            </a:extLst>
          </p:cNvPr>
          <p:cNvSpPr txBox="1"/>
          <p:nvPr/>
        </p:nvSpPr>
        <p:spPr>
          <a:xfrm>
            <a:off x="4281981" y="3916580"/>
            <a:ext cx="1152128" cy="406330"/>
          </a:xfrm>
          <a:prstGeom prst="rect">
            <a:avLst/>
          </a:prstGeom>
          <a:noFill/>
          <a:ln>
            <a:solidFill>
              <a:schemeClr val="bg1"/>
            </a:solidFill>
          </a:ln>
        </p:spPr>
        <p:txBody>
          <a:bodyPr wrap="square" rtlCol="0">
            <a:spAutoFit/>
          </a:bodyPr>
          <a:lstStyle/>
          <a:p>
            <a:r>
              <a:rPr lang="de-CH" sz="1050">
                <a:solidFill>
                  <a:srgbClr val="00B050"/>
                </a:solidFill>
              </a:rPr>
              <a:t>n x </a:t>
            </a:r>
            <a:r>
              <a:rPr lang="de-CH" sz="1050" err="1">
                <a:solidFill>
                  <a:srgbClr val="00B050"/>
                </a:solidFill>
              </a:rPr>
              <a:t>Cycles</a:t>
            </a:r>
            <a:endParaRPr lang="de-CH" sz="1050">
              <a:solidFill>
                <a:srgbClr val="00B050"/>
              </a:solidFill>
            </a:endParaRPr>
          </a:p>
        </p:txBody>
      </p:sp>
      <p:grpSp>
        <p:nvGrpSpPr>
          <p:cNvPr id="10" name="Gruppieren 9">
            <a:extLst>
              <a:ext uri="{FF2B5EF4-FFF2-40B4-BE49-F238E27FC236}">
                <a16:creationId xmlns:a16="http://schemas.microsoft.com/office/drawing/2014/main" id="{FD5A2C17-851C-4F43-841C-A5E0581D65AC}"/>
              </a:ext>
            </a:extLst>
          </p:cNvPr>
          <p:cNvGrpSpPr/>
          <p:nvPr/>
        </p:nvGrpSpPr>
        <p:grpSpPr>
          <a:xfrm>
            <a:off x="2207123" y="3566799"/>
            <a:ext cx="3469912" cy="1162441"/>
            <a:chOff x="2207123" y="3566799"/>
            <a:chExt cx="3469912" cy="1162441"/>
          </a:xfrm>
        </p:grpSpPr>
        <p:sp>
          <p:nvSpPr>
            <p:cNvPr id="71" name="Textfeld 70">
              <a:extLst>
                <a:ext uri="{FF2B5EF4-FFF2-40B4-BE49-F238E27FC236}">
                  <a16:creationId xmlns:a16="http://schemas.microsoft.com/office/drawing/2014/main" id="{A259A99B-75E6-4500-A67B-36D64FD482AB}"/>
                </a:ext>
              </a:extLst>
            </p:cNvPr>
            <p:cNvSpPr txBox="1"/>
            <p:nvPr/>
          </p:nvSpPr>
          <p:spPr>
            <a:xfrm>
              <a:off x="4270505" y="4322910"/>
              <a:ext cx="1152128" cy="406330"/>
            </a:xfrm>
            <a:prstGeom prst="rect">
              <a:avLst/>
            </a:prstGeom>
            <a:noFill/>
          </p:spPr>
          <p:txBody>
            <a:bodyPr wrap="square" rtlCol="0">
              <a:spAutoFit/>
            </a:bodyPr>
            <a:lstStyle/>
            <a:p>
              <a:r>
                <a:rPr lang="de-CH" sz="1100">
                  <a:solidFill>
                    <a:schemeClr val="bg2">
                      <a:lumMod val="60000"/>
                      <a:lumOff val="40000"/>
                    </a:schemeClr>
                  </a:solidFill>
                </a:rPr>
                <a:t>n x </a:t>
              </a:r>
              <a:r>
                <a:rPr lang="de-CH" sz="1100" err="1">
                  <a:solidFill>
                    <a:schemeClr val="bg2">
                      <a:lumMod val="60000"/>
                      <a:lumOff val="40000"/>
                    </a:schemeClr>
                  </a:solidFill>
                </a:rPr>
                <a:t>Cycles</a:t>
              </a:r>
              <a:endParaRPr lang="de-CH" sz="1100">
                <a:solidFill>
                  <a:schemeClr val="bg2">
                    <a:lumMod val="60000"/>
                    <a:lumOff val="40000"/>
                  </a:schemeClr>
                </a:solidFill>
              </a:endParaRPr>
            </a:p>
          </p:txBody>
        </p:sp>
        <p:grpSp>
          <p:nvGrpSpPr>
            <p:cNvPr id="73" name="Gruppieren 72">
              <a:extLst>
                <a:ext uri="{FF2B5EF4-FFF2-40B4-BE49-F238E27FC236}">
                  <a16:creationId xmlns:a16="http://schemas.microsoft.com/office/drawing/2014/main" id="{AF7D4EE5-C271-458D-82CA-7E1415A6661D}"/>
                </a:ext>
              </a:extLst>
            </p:cNvPr>
            <p:cNvGrpSpPr/>
            <p:nvPr/>
          </p:nvGrpSpPr>
          <p:grpSpPr>
            <a:xfrm>
              <a:off x="2207123" y="3566799"/>
              <a:ext cx="3469912" cy="1158717"/>
              <a:chOff x="4016102" y="3566799"/>
              <a:chExt cx="3469912" cy="798677"/>
            </a:xfrm>
          </p:grpSpPr>
          <p:cxnSp>
            <p:nvCxnSpPr>
              <p:cNvPr id="74" name="Gerader Verbinder 73">
                <a:extLst>
                  <a:ext uri="{FF2B5EF4-FFF2-40B4-BE49-F238E27FC236}">
                    <a16:creationId xmlns:a16="http://schemas.microsoft.com/office/drawing/2014/main" id="{8E29BAF9-D22A-4ECA-B865-048EA4A9F081}"/>
                  </a:ext>
                </a:extLst>
              </p:cNvPr>
              <p:cNvCxnSpPr/>
              <p:nvPr/>
            </p:nvCxnSpPr>
            <p:spPr bwMode="auto">
              <a:xfrm>
                <a:off x="4016102" y="3566799"/>
                <a:ext cx="0" cy="798677"/>
              </a:xfrm>
              <a:prstGeom prst="line">
                <a:avLst/>
              </a:prstGeom>
              <a:solidFill>
                <a:schemeClr val="accent1"/>
              </a:solidFill>
              <a:ln w="28575"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Gerade Verbindung mit Pfeil 74">
                <a:extLst>
                  <a:ext uri="{FF2B5EF4-FFF2-40B4-BE49-F238E27FC236}">
                    <a16:creationId xmlns:a16="http://schemas.microsoft.com/office/drawing/2014/main" id="{1DF0E24B-5665-4FD6-B5B1-1D374BF83C0C}"/>
                  </a:ext>
                </a:extLst>
              </p:cNvPr>
              <p:cNvCxnSpPr/>
              <p:nvPr/>
            </p:nvCxnSpPr>
            <p:spPr bwMode="auto">
              <a:xfrm>
                <a:off x="4016102" y="4365476"/>
                <a:ext cx="3469912" cy="0"/>
              </a:xfrm>
              <a:prstGeom prst="straightConnector1">
                <a:avLst/>
              </a:prstGeom>
              <a:solidFill>
                <a:schemeClr val="accent1"/>
              </a:solidFill>
              <a:ln w="28575"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76" name="Textfeld 75">
            <a:extLst>
              <a:ext uri="{FF2B5EF4-FFF2-40B4-BE49-F238E27FC236}">
                <a16:creationId xmlns:a16="http://schemas.microsoft.com/office/drawing/2014/main" id="{25F9DE86-B6A9-4DAC-9FF3-4E556AD7D54F}"/>
              </a:ext>
            </a:extLst>
          </p:cNvPr>
          <p:cNvSpPr txBox="1"/>
          <p:nvPr/>
        </p:nvSpPr>
        <p:spPr>
          <a:xfrm>
            <a:off x="5528270" y="1311956"/>
            <a:ext cx="2911401" cy="14421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00000"/>
              </a:lnSpc>
            </a:pPr>
            <a:r>
              <a:rPr lang="en-GB" sz="1100">
                <a:solidFill>
                  <a:schemeClr val="tx1"/>
                </a:solidFill>
              </a:rPr>
              <a:t>Can we find a better starting Enzyme through more screening and therefore reduce the cycles of Enzyme Engineering until we reach the desired properties?</a:t>
            </a:r>
          </a:p>
          <a:p>
            <a:r>
              <a:rPr lang="en-GB" sz="1100">
                <a:solidFill>
                  <a:schemeClr val="bg2">
                    <a:lumMod val="60000"/>
                    <a:lumOff val="40000"/>
                  </a:schemeClr>
                </a:solidFill>
              </a:rPr>
              <a:t>n x Cycles &lt; </a:t>
            </a:r>
            <a:r>
              <a:rPr lang="en-GB" sz="1100">
                <a:solidFill>
                  <a:srgbClr val="00B050"/>
                </a:solidFill>
              </a:rPr>
              <a:t>n x Cycles    </a:t>
            </a:r>
            <a:r>
              <a:rPr lang="en-GB" sz="1100">
                <a:solidFill>
                  <a:schemeClr val="tx1"/>
                </a:solidFill>
              </a:rPr>
              <a:t>?</a:t>
            </a:r>
          </a:p>
        </p:txBody>
      </p:sp>
      <p:sp>
        <p:nvSpPr>
          <p:cNvPr id="8" name="Rechteck 7">
            <a:extLst>
              <a:ext uri="{FF2B5EF4-FFF2-40B4-BE49-F238E27FC236}">
                <a16:creationId xmlns:a16="http://schemas.microsoft.com/office/drawing/2014/main" id="{0CCB3F95-FC3A-4777-BD70-91C4AED2BA0F}"/>
              </a:ext>
            </a:extLst>
          </p:cNvPr>
          <p:cNvSpPr/>
          <p:nvPr/>
        </p:nvSpPr>
        <p:spPr>
          <a:xfrm>
            <a:off x="6887130" y="5175343"/>
            <a:ext cx="1197764" cy="397481"/>
          </a:xfrm>
          <a:prstGeom prst="rect">
            <a:avLst/>
          </a:prstGeom>
        </p:spPr>
        <p:txBody>
          <a:bodyPr wrap="none">
            <a:spAutoFit/>
          </a:bodyPr>
          <a:lstStyle/>
          <a:p>
            <a:r>
              <a:rPr lang="de-CH" sz="900" b="0">
                <a:solidFill>
                  <a:schemeClr val="tx1"/>
                </a:solidFill>
              </a:rPr>
              <a:t>www.nobelprize.org</a:t>
            </a:r>
          </a:p>
        </p:txBody>
      </p:sp>
      <p:sp>
        <p:nvSpPr>
          <p:cNvPr id="22" name="Titel 1">
            <a:extLst>
              <a:ext uri="{FF2B5EF4-FFF2-40B4-BE49-F238E27FC236}">
                <a16:creationId xmlns:a16="http://schemas.microsoft.com/office/drawing/2014/main" id="{72B93A92-F7B1-47F0-AFF6-1B358C18FFE8}"/>
              </a:ext>
            </a:extLst>
          </p:cNvPr>
          <p:cNvSpPr txBox="1">
            <a:spLocks/>
          </p:cNvSpPr>
          <p:nvPr/>
        </p:nvSpPr>
        <p:spPr>
          <a:xfrm>
            <a:off x="0" y="134001"/>
            <a:ext cx="8264574" cy="649849"/>
          </a:xfrm>
          <a:prstGeom prst="rect">
            <a:avLst/>
          </a:prstGeom>
        </p:spPr>
        <p:txBody>
          <a:bodyPr/>
          <a:lstStyle>
            <a:lvl1pPr algn="l" defTabSz="957776" rtl="0" eaLnBrk="1" fontAlgn="base" hangingPunct="1">
              <a:lnSpc>
                <a:spcPct val="100000"/>
              </a:lnSpc>
              <a:spcBef>
                <a:spcPct val="0"/>
              </a:spcBef>
              <a:spcAft>
                <a:spcPct val="0"/>
              </a:spcAft>
              <a:defRPr sz="1900" b="1">
                <a:solidFill>
                  <a:schemeClr val="tx1"/>
                </a:solidFill>
                <a:latin typeface="+mj-lt"/>
                <a:ea typeface="+mj-ea"/>
                <a:cs typeface="+mj-cs"/>
              </a:defRPr>
            </a:lvl1pPr>
            <a:lvl2pPr algn="l" defTabSz="957776" rtl="0" eaLnBrk="1" fontAlgn="base" hangingPunct="1">
              <a:lnSpc>
                <a:spcPts val="2939"/>
              </a:lnSpc>
              <a:spcBef>
                <a:spcPct val="0"/>
              </a:spcBef>
              <a:spcAft>
                <a:spcPct val="0"/>
              </a:spcAft>
              <a:defRPr sz="2600" b="1">
                <a:solidFill>
                  <a:schemeClr val="tx2"/>
                </a:solidFill>
                <a:latin typeface="Arial" charset="0"/>
              </a:defRPr>
            </a:lvl2pPr>
            <a:lvl3pPr algn="l" defTabSz="957776" rtl="0" eaLnBrk="1" fontAlgn="base" hangingPunct="1">
              <a:lnSpc>
                <a:spcPts val="2939"/>
              </a:lnSpc>
              <a:spcBef>
                <a:spcPct val="0"/>
              </a:spcBef>
              <a:spcAft>
                <a:spcPct val="0"/>
              </a:spcAft>
              <a:defRPr sz="2600" b="1">
                <a:solidFill>
                  <a:schemeClr val="tx2"/>
                </a:solidFill>
                <a:latin typeface="Arial" charset="0"/>
              </a:defRPr>
            </a:lvl3pPr>
            <a:lvl4pPr algn="l" defTabSz="957776" rtl="0" eaLnBrk="1" fontAlgn="base" hangingPunct="1">
              <a:lnSpc>
                <a:spcPts val="2939"/>
              </a:lnSpc>
              <a:spcBef>
                <a:spcPct val="0"/>
              </a:spcBef>
              <a:spcAft>
                <a:spcPct val="0"/>
              </a:spcAft>
              <a:defRPr sz="2600" b="1">
                <a:solidFill>
                  <a:schemeClr val="tx2"/>
                </a:solidFill>
                <a:latin typeface="Arial" charset="0"/>
              </a:defRPr>
            </a:lvl4pPr>
            <a:lvl5pPr algn="l" defTabSz="957776" rtl="0" eaLnBrk="1" fontAlgn="base" hangingPunct="1">
              <a:lnSpc>
                <a:spcPts val="2939"/>
              </a:lnSpc>
              <a:spcBef>
                <a:spcPct val="0"/>
              </a:spcBef>
              <a:spcAft>
                <a:spcPct val="0"/>
              </a:spcAft>
              <a:defRPr sz="2600" b="1">
                <a:solidFill>
                  <a:schemeClr val="tx2"/>
                </a:solidFill>
                <a:latin typeface="Arial" charset="0"/>
              </a:defRPr>
            </a:lvl5pPr>
            <a:lvl6pPr marL="419847" algn="l" defTabSz="957776" rtl="0" eaLnBrk="1" fontAlgn="base" hangingPunct="1">
              <a:lnSpc>
                <a:spcPts val="2939"/>
              </a:lnSpc>
              <a:spcBef>
                <a:spcPct val="0"/>
              </a:spcBef>
              <a:spcAft>
                <a:spcPct val="0"/>
              </a:spcAft>
              <a:defRPr sz="2600" b="1">
                <a:solidFill>
                  <a:schemeClr val="tx2"/>
                </a:solidFill>
                <a:latin typeface="Arial" charset="0"/>
              </a:defRPr>
            </a:lvl6pPr>
            <a:lvl7pPr marL="839694" algn="l" defTabSz="957776" rtl="0" eaLnBrk="1" fontAlgn="base" hangingPunct="1">
              <a:lnSpc>
                <a:spcPts val="2939"/>
              </a:lnSpc>
              <a:spcBef>
                <a:spcPct val="0"/>
              </a:spcBef>
              <a:spcAft>
                <a:spcPct val="0"/>
              </a:spcAft>
              <a:defRPr sz="2600" b="1">
                <a:solidFill>
                  <a:schemeClr val="tx2"/>
                </a:solidFill>
                <a:latin typeface="Arial" charset="0"/>
              </a:defRPr>
            </a:lvl7pPr>
            <a:lvl8pPr marL="1259540" algn="l" defTabSz="957776" rtl="0" eaLnBrk="1" fontAlgn="base" hangingPunct="1">
              <a:lnSpc>
                <a:spcPts val="2939"/>
              </a:lnSpc>
              <a:spcBef>
                <a:spcPct val="0"/>
              </a:spcBef>
              <a:spcAft>
                <a:spcPct val="0"/>
              </a:spcAft>
              <a:defRPr sz="2600" b="1">
                <a:solidFill>
                  <a:schemeClr val="tx2"/>
                </a:solidFill>
                <a:latin typeface="Arial" charset="0"/>
              </a:defRPr>
            </a:lvl8pPr>
            <a:lvl9pPr marL="1679387" algn="l" defTabSz="957776" rtl="0" eaLnBrk="1" fontAlgn="base" hangingPunct="1">
              <a:lnSpc>
                <a:spcPts val="2939"/>
              </a:lnSpc>
              <a:spcBef>
                <a:spcPct val="0"/>
              </a:spcBef>
              <a:spcAft>
                <a:spcPct val="0"/>
              </a:spcAft>
              <a:defRPr sz="2600" b="1">
                <a:solidFill>
                  <a:schemeClr val="tx2"/>
                </a:solidFill>
                <a:latin typeface="Arial" charset="0"/>
              </a:defRPr>
            </a:lvl9pPr>
          </a:lstStyle>
          <a:p>
            <a:r>
              <a:rPr lang="en-GB" kern="0"/>
              <a:t>Background</a:t>
            </a:r>
          </a:p>
        </p:txBody>
      </p:sp>
    </p:spTree>
    <p:extLst>
      <p:ext uri="{BB962C8B-B14F-4D97-AF65-F5344CB8AC3E}">
        <p14:creationId xmlns:p14="http://schemas.microsoft.com/office/powerpoint/2010/main" val="26790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1">
            <a:extLst>
              <a:ext uri="{FF2B5EF4-FFF2-40B4-BE49-F238E27FC236}">
                <a16:creationId xmlns:a16="http://schemas.microsoft.com/office/drawing/2014/main" id="{22F6E039-4ADC-4C72-9B0B-F501626124EB}"/>
              </a:ext>
            </a:extLst>
          </p:cNvPr>
          <p:cNvSpPr>
            <a:spLocks noGrp="1"/>
          </p:cNvSpPr>
          <p:nvPr>
            <p:ph type="sldNum" sz="quarter" idx="10"/>
          </p:nvPr>
        </p:nvSpPr>
        <p:spPr>
          <a:xfrm>
            <a:off x="8525209" y="5175111"/>
            <a:ext cx="674357" cy="146115"/>
          </a:xfrm>
        </p:spPr>
        <p:txBody>
          <a:bodyPr/>
          <a:lstStyle/>
          <a:p>
            <a:fld id="{3791453F-6806-4C51-BA69-51D2C9F2CC11}" type="slidenum">
              <a:rPr lang="de-DE" smtClean="0"/>
              <a:pPr/>
              <a:t>3</a:t>
            </a:fld>
            <a:endParaRPr lang="de-DE"/>
          </a:p>
        </p:txBody>
      </p:sp>
      <p:sp>
        <p:nvSpPr>
          <p:cNvPr id="44" name="Titel 1">
            <a:extLst>
              <a:ext uri="{FF2B5EF4-FFF2-40B4-BE49-F238E27FC236}">
                <a16:creationId xmlns:a16="http://schemas.microsoft.com/office/drawing/2014/main" id="{7E3CD2A1-3316-4CDC-B8AD-05822C6F8A1F}"/>
              </a:ext>
            </a:extLst>
          </p:cNvPr>
          <p:cNvSpPr txBox="1">
            <a:spLocks/>
          </p:cNvSpPr>
          <p:nvPr/>
        </p:nvSpPr>
        <p:spPr>
          <a:xfrm>
            <a:off x="0" y="134001"/>
            <a:ext cx="8264574" cy="649849"/>
          </a:xfrm>
          <a:prstGeom prst="rect">
            <a:avLst/>
          </a:prstGeom>
        </p:spPr>
        <p:txBody>
          <a:bodyPr/>
          <a:lstStyle>
            <a:lvl1pPr algn="l" defTabSz="957776" rtl="0" eaLnBrk="1" fontAlgn="base" hangingPunct="1">
              <a:lnSpc>
                <a:spcPct val="100000"/>
              </a:lnSpc>
              <a:spcBef>
                <a:spcPct val="0"/>
              </a:spcBef>
              <a:spcAft>
                <a:spcPct val="0"/>
              </a:spcAft>
              <a:defRPr sz="1900" b="1">
                <a:solidFill>
                  <a:schemeClr val="tx1"/>
                </a:solidFill>
                <a:latin typeface="+mj-lt"/>
                <a:ea typeface="+mj-ea"/>
                <a:cs typeface="+mj-cs"/>
              </a:defRPr>
            </a:lvl1pPr>
            <a:lvl2pPr algn="l" defTabSz="957776" rtl="0" eaLnBrk="1" fontAlgn="base" hangingPunct="1">
              <a:lnSpc>
                <a:spcPts val="2939"/>
              </a:lnSpc>
              <a:spcBef>
                <a:spcPct val="0"/>
              </a:spcBef>
              <a:spcAft>
                <a:spcPct val="0"/>
              </a:spcAft>
              <a:defRPr sz="2600" b="1">
                <a:solidFill>
                  <a:schemeClr val="tx2"/>
                </a:solidFill>
                <a:latin typeface="Arial" charset="0"/>
              </a:defRPr>
            </a:lvl2pPr>
            <a:lvl3pPr algn="l" defTabSz="957776" rtl="0" eaLnBrk="1" fontAlgn="base" hangingPunct="1">
              <a:lnSpc>
                <a:spcPts val="2939"/>
              </a:lnSpc>
              <a:spcBef>
                <a:spcPct val="0"/>
              </a:spcBef>
              <a:spcAft>
                <a:spcPct val="0"/>
              </a:spcAft>
              <a:defRPr sz="2600" b="1">
                <a:solidFill>
                  <a:schemeClr val="tx2"/>
                </a:solidFill>
                <a:latin typeface="Arial" charset="0"/>
              </a:defRPr>
            </a:lvl3pPr>
            <a:lvl4pPr algn="l" defTabSz="957776" rtl="0" eaLnBrk="1" fontAlgn="base" hangingPunct="1">
              <a:lnSpc>
                <a:spcPts val="2939"/>
              </a:lnSpc>
              <a:spcBef>
                <a:spcPct val="0"/>
              </a:spcBef>
              <a:spcAft>
                <a:spcPct val="0"/>
              </a:spcAft>
              <a:defRPr sz="2600" b="1">
                <a:solidFill>
                  <a:schemeClr val="tx2"/>
                </a:solidFill>
                <a:latin typeface="Arial" charset="0"/>
              </a:defRPr>
            </a:lvl4pPr>
            <a:lvl5pPr algn="l" defTabSz="957776" rtl="0" eaLnBrk="1" fontAlgn="base" hangingPunct="1">
              <a:lnSpc>
                <a:spcPts val="2939"/>
              </a:lnSpc>
              <a:spcBef>
                <a:spcPct val="0"/>
              </a:spcBef>
              <a:spcAft>
                <a:spcPct val="0"/>
              </a:spcAft>
              <a:defRPr sz="2600" b="1">
                <a:solidFill>
                  <a:schemeClr val="tx2"/>
                </a:solidFill>
                <a:latin typeface="Arial" charset="0"/>
              </a:defRPr>
            </a:lvl5pPr>
            <a:lvl6pPr marL="419847" algn="l" defTabSz="957776" rtl="0" eaLnBrk="1" fontAlgn="base" hangingPunct="1">
              <a:lnSpc>
                <a:spcPts val="2939"/>
              </a:lnSpc>
              <a:spcBef>
                <a:spcPct val="0"/>
              </a:spcBef>
              <a:spcAft>
                <a:spcPct val="0"/>
              </a:spcAft>
              <a:defRPr sz="2600" b="1">
                <a:solidFill>
                  <a:schemeClr val="tx2"/>
                </a:solidFill>
                <a:latin typeface="Arial" charset="0"/>
              </a:defRPr>
            </a:lvl6pPr>
            <a:lvl7pPr marL="839694" algn="l" defTabSz="957776" rtl="0" eaLnBrk="1" fontAlgn="base" hangingPunct="1">
              <a:lnSpc>
                <a:spcPts val="2939"/>
              </a:lnSpc>
              <a:spcBef>
                <a:spcPct val="0"/>
              </a:spcBef>
              <a:spcAft>
                <a:spcPct val="0"/>
              </a:spcAft>
              <a:defRPr sz="2600" b="1">
                <a:solidFill>
                  <a:schemeClr val="tx2"/>
                </a:solidFill>
                <a:latin typeface="Arial" charset="0"/>
              </a:defRPr>
            </a:lvl7pPr>
            <a:lvl8pPr marL="1259540" algn="l" defTabSz="957776" rtl="0" eaLnBrk="1" fontAlgn="base" hangingPunct="1">
              <a:lnSpc>
                <a:spcPts val="2939"/>
              </a:lnSpc>
              <a:spcBef>
                <a:spcPct val="0"/>
              </a:spcBef>
              <a:spcAft>
                <a:spcPct val="0"/>
              </a:spcAft>
              <a:defRPr sz="2600" b="1">
                <a:solidFill>
                  <a:schemeClr val="tx2"/>
                </a:solidFill>
                <a:latin typeface="Arial" charset="0"/>
              </a:defRPr>
            </a:lvl8pPr>
            <a:lvl9pPr marL="1679387" algn="l" defTabSz="957776" rtl="0" eaLnBrk="1" fontAlgn="base" hangingPunct="1">
              <a:lnSpc>
                <a:spcPts val="2939"/>
              </a:lnSpc>
              <a:spcBef>
                <a:spcPct val="0"/>
              </a:spcBef>
              <a:spcAft>
                <a:spcPct val="0"/>
              </a:spcAft>
              <a:defRPr sz="2600" b="1">
                <a:solidFill>
                  <a:schemeClr val="tx2"/>
                </a:solidFill>
                <a:latin typeface="Arial" charset="0"/>
              </a:defRPr>
            </a:lvl9pPr>
          </a:lstStyle>
          <a:p>
            <a:r>
              <a:rPr lang="en-GB" kern="0"/>
              <a:t>Experimental Overview</a:t>
            </a:r>
          </a:p>
        </p:txBody>
      </p:sp>
      <p:pic>
        <p:nvPicPr>
          <p:cNvPr id="6" name="Grafik 5">
            <a:extLst>
              <a:ext uri="{FF2B5EF4-FFF2-40B4-BE49-F238E27FC236}">
                <a16:creationId xmlns:a16="http://schemas.microsoft.com/office/drawing/2014/main" id="{13310B02-3B99-4514-A5A9-7FB07897F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71" y="1366251"/>
            <a:ext cx="3744416" cy="2265209"/>
          </a:xfrm>
          <a:prstGeom prst="rect">
            <a:avLst/>
          </a:prstGeom>
        </p:spPr>
      </p:pic>
      <p:cxnSp>
        <p:nvCxnSpPr>
          <p:cNvPr id="8" name="Gerade Verbindung mit Pfeil 7">
            <a:extLst>
              <a:ext uri="{FF2B5EF4-FFF2-40B4-BE49-F238E27FC236}">
                <a16:creationId xmlns:a16="http://schemas.microsoft.com/office/drawing/2014/main" id="{5698BD8E-6533-4E41-B0AC-9F9B1CC039C7}"/>
              </a:ext>
            </a:extLst>
          </p:cNvPr>
          <p:cNvCxnSpPr>
            <a:cxnSpLocks/>
          </p:cNvCxnSpPr>
          <p:nvPr/>
        </p:nvCxnSpPr>
        <p:spPr bwMode="auto">
          <a:xfrm>
            <a:off x="4132287" y="2491717"/>
            <a:ext cx="1872210" cy="71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feld 8">
            <a:extLst>
              <a:ext uri="{FF2B5EF4-FFF2-40B4-BE49-F238E27FC236}">
                <a16:creationId xmlns:a16="http://schemas.microsoft.com/office/drawing/2014/main" id="{4F6E2535-9CAE-40DF-A3D2-B7848AFC550C}"/>
              </a:ext>
            </a:extLst>
          </p:cNvPr>
          <p:cNvSpPr txBox="1"/>
          <p:nvPr/>
        </p:nvSpPr>
        <p:spPr>
          <a:xfrm>
            <a:off x="4386926" y="2014323"/>
            <a:ext cx="1296144" cy="397481"/>
          </a:xfrm>
          <a:prstGeom prst="rect">
            <a:avLst/>
          </a:prstGeom>
          <a:noFill/>
        </p:spPr>
        <p:txBody>
          <a:bodyPr wrap="square" rtlCol="0">
            <a:spAutoFit/>
          </a:bodyPr>
          <a:lstStyle/>
          <a:p>
            <a:r>
              <a:rPr lang="de-CH" sz="900" err="1">
                <a:solidFill>
                  <a:schemeClr val="tx1"/>
                </a:solidFill>
              </a:rPr>
              <a:t>Sequence</a:t>
            </a:r>
            <a:r>
              <a:rPr lang="de-CH" sz="900">
                <a:solidFill>
                  <a:schemeClr val="tx1"/>
                </a:solidFill>
              </a:rPr>
              <a:t> Synthesis</a:t>
            </a:r>
          </a:p>
        </p:txBody>
      </p:sp>
      <p:sp>
        <p:nvSpPr>
          <p:cNvPr id="57" name="Textfeld 56">
            <a:extLst>
              <a:ext uri="{FF2B5EF4-FFF2-40B4-BE49-F238E27FC236}">
                <a16:creationId xmlns:a16="http://schemas.microsoft.com/office/drawing/2014/main" id="{D51C524C-8170-4261-A522-0144642041E9}"/>
              </a:ext>
            </a:extLst>
          </p:cNvPr>
          <p:cNvSpPr txBox="1"/>
          <p:nvPr/>
        </p:nvSpPr>
        <p:spPr>
          <a:xfrm>
            <a:off x="4386926" y="2577042"/>
            <a:ext cx="1296144" cy="369332"/>
          </a:xfrm>
          <a:prstGeom prst="rect">
            <a:avLst/>
          </a:prstGeom>
          <a:noFill/>
        </p:spPr>
        <p:txBody>
          <a:bodyPr wrap="square" rtlCol="0">
            <a:spAutoFit/>
          </a:bodyPr>
          <a:lstStyle/>
          <a:p>
            <a:pPr>
              <a:lnSpc>
                <a:spcPct val="100000"/>
              </a:lnSpc>
            </a:pPr>
            <a:r>
              <a:rPr lang="de-CH" sz="900">
                <a:solidFill>
                  <a:schemeClr val="tx1"/>
                </a:solidFill>
              </a:rPr>
              <a:t>-1 </a:t>
            </a:r>
            <a:r>
              <a:rPr lang="de-CH" sz="900" err="1">
                <a:solidFill>
                  <a:schemeClr val="tx1"/>
                </a:solidFill>
              </a:rPr>
              <a:t>Sequence</a:t>
            </a:r>
            <a:r>
              <a:rPr lang="de-CH" sz="900">
                <a:solidFill>
                  <a:schemeClr val="tx1"/>
                </a:solidFill>
              </a:rPr>
              <a:t> due </a:t>
            </a:r>
            <a:r>
              <a:rPr lang="de-CH" sz="900" err="1">
                <a:solidFill>
                  <a:schemeClr val="tx1"/>
                </a:solidFill>
              </a:rPr>
              <a:t>to</a:t>
            </a:r>
            <a:r>
              <a:rPr lang="de-CH" sz="900">
                <a:solidFill>
                  <a:schemeClr val="tx1"/>
                </a:solidFill>
              </a:rPr>
              <a:t> </a:t>
            </a:r>
            <a:r>
              <a:rPr lang="de-CH" sz="900" err="1">
                <a:solidFill>
                  <a:schemeClr val="tx1"/>
                </a:solidFill>
              </a:rPr>
              <a:t>production</a:t>
            </a:r>
            <a:r>
              <a:rPr lang="de-CH" sz="900">
                <a:solidFill>
                  <a:schemeClr val="tx1"/>
                </a:solidFill>
              </a:rPr>
              <a:t> </a:t>
            </a:r>
            <a:r>
              <a:rPr lang="de-CH" sz="900" err="1">
                <a:solidFill>
                  <a:schemeClr val="tx1"/>
                </a:solidFill>
              </a:rPr>
              <a:t>failure</a:t>
            </a:r>
            <a:endParaRPr lang="de-CH" sz="900">
              <a:solidFill>
                <a:schemeClr val="tx1"/>
              </a:solidFill>
            </a:endParaRPr>
          </a:p>
        </p:txBody>
      </p:sp>
      <p:grpSp>
        <p:nvGrpSpPr>
          <p:cNvPr id="17" name="Gruppieren 16">
            <a:extLst>
              <a:ext uri="{FF2B5EF4-FFF2-40B4-BE49-F238E27FC236}">
                <a16:creationId xmlns:a16="http://schemas.microsoft.com/office/drawing/2014/main" id="{6C9EDEBA-B70B-4FA4-84CB-9FA1D4813BD7}"/>
              </a:ext>
            </a:extLst>
          </p:cNvPr>
          <p:cNvGrpSpPr/>
          <p:nvPr/>
        </p:nvGrpSpPr>
        <p:grpSpPr>
          <a:xfrm>
            <a:off x="6259136" y="1374965"/>
            <a:ext cx="2953022" cy="2073678"/>
            <a:chOff x="6144141" y="1735212"/>
            <a:chExt cx="2953022" cy="2073678"/>
          </a:xfrm>
        </p:grpSpPr>
        <p:grpSp>
          <p:nvGrpSpPr>
            <p:cNvPr id="16" name="Gruppieren 15">
              <a:extLst>
                <a:ext uri="{FF2B5EF4-FFF2-40B4-BE49-F238E27FC236}">
                  <a16:creationId xmlns:a16="http://schemas.microsoft.com/office/drawing/2014/main" id="{3CCF8F61-F9A2-4724-B0CC-E8AC4F3E9265}"/>
                </a:ext>
              </a:extLst>
            </p:cNvPr>
            <p:cNvGrpSpPr/>
            <p:nvPr/>
          </p:nvGrpSpPr>
          <p:grpSpPr>
            <a:xfrm>
              <a:off x="6144141" y="1848377"/>
              <a:ext cx="2953022" cy="1960513"/>
              <a:chOff x="6229527" y="2098661"/>
              <a:chExt cx="2953022" cy="1960513"/>
            </a:xfrm>
          </p:grpSpPr>
          <p:pic>
            <p:nvPicPr>
              <p:cNvPr id="77" name="Grafik 76">
                <a:extLst>
                  <a:ext uri="{FF2B5EF4-FFF2-40B4-BE49-F238E27FC236}">
                    <a16:creationId xmlns:a16="http://schemas.microsoft.com/office/drawing/2014/main" id="{F4D23155-5772-4039-9488-AB2278D74766}"/>
                  </a:ext>
                </a:extLst>
              </p:cNvPr>
              <p:cNvPicPr>
                <a:picLocks noChangeAspect="1"/>
              </p:cNvPicPr>
              <p:nvPr/>
            </p:nvPicPr>
            <p:blipFill rotWithShape="1">
              <a:blip r:embed="rId4">
                <a:extLst>
                  <a:ext uri="{28A0092B-C50C-407E-A947-70E740481C1C}">
                    <a14:useLocalDpi xmlns:a14="http://schemas.microsoft.com/office/drawing/2010/main" val="0"/>
                  </a:ext>
                </a:extLst>
              </a:blip>
              <a:srcRect l="13699" t="11752" b="6379"/>
              <a:stretch/>
            </p:blipFill>
            <p:spPr>
              <a:xfrm>
                <a:off x="6229527" y="2098661"/>
                <a:ext cx="2953022" cy="1960513"/>
              </a:xfrm>
              <a:prstGeom prst="rect">
                <a:avLst/>
              </a:prstGeom>
            </p:spPr>
          </p:pic>
          <p:pic>
            <p:nvPicPr>
              <p:cNvPr id="15" name="Grafik 14">
                <a:extLst>
                  <a:ext uri="{FF2B5EF4-FFF2-40B4-BE49-F238E27FC236}">
                    <a16:creationId xmlns:a16="http://schemas.microsoft.com/office/drawing/2014/main" id="{BBF1847F-DAD8-4E6C-A108-9985A9F94444}"/>
                  </a:ext>
                </a:extLst>
              </p:cNvPr>
              <p:cNvPicPr>
                <a:picLocks noChangeAspect="1"/>
              </p:cNvPicPr>
              <p:nvPr/>
            </p:nvPicPr>
            <p:blipFill>
              <a:blip r:embed="rId5"/>
              <a:stretch>
                <a:fillRect/>
              </a:stretch>
            </p:blipFill>
            <p:spPr>
              <a:xfrm>
                <a:off x="6837792" y="2239496"/>
                <a:ext cx="165432" cy="109756"/>
              </a:xfrm>
              <a:prstGeom prst="rect">
                <a:avLst/>
              </a:prstGeom>
            </p:spPr>
          </p:pic>
        </p:grpSp>
        <p:sp>
          <p:nvSpPr>
            <p:cNvPr id="13" name="Textfeld 12">
              <a:extLst>
                <a:ext uri="{FF2B5EF4-FFF2-40B4-BE49-F238E27FC236}">
                  <a16:creationId xmlns:a16="http://schemas.microsoft.com/office/drawing/2014/main" id="{EA2AE5C9-D77C-4A9D-B428-881F010CE46A}"/>
                </a:ext>
              </a:extLst>
            </p:cNvPr>
            <p:cNvSpPr txBox="1"/>
            <p:nvPr/>
          </p:nvSpPr>
          <p:spPr>
            <a:xfrm>
              <a:off x="6701814" y="1735212"/>
              <a:ext cx="432048" cy="400431"/>
            </a:xfrm>
            <a:prstGeom prst="rect">
              <a:avLst/>
            </a:prstGeom>
            <a:noFill/>
          </p:spPr>
          <p:txBody>
            <a:bodyPr wrap="square" rtlCol="0">
              <a:spAutoFit/>
            </a:bodyPr>
            <a:lstStyle/>
            <a:p>
              <a:r>
                <a:rPr lang="de-CH" sz="700" b="0">
                  <a:solidFill>
                    <a:srgbClr val="FF0000"/>
                  </a:solidFill>
                </a:rPr>
                <a:t>24</a:t>
              </a:r>
              <a:endParaRPr lang="de-CH" sz="1800" b="0">
                <a:solidFill>
                  <a:srgbClr val="FF0000"/>
                </a:solidFill>
              </a:endParaRPr>
            </a:p>
          </p:txBody>
        </p:sp>
      </p:grpSp>
      <p:sp>
        <p:nvSpPr>
          <p:cNvPr id="18" name="Textfeld 17">
            <a:extLst>
              <a:ext uri="{FF2B5EF4-FFF2-40B4-BE49-F238E27FC236}">
                <a16:creationId xmlns:a16="http://schemas.microsoft.com/office/drawing/2014/main" id="{A3B9D912-D5FA-4F61-93EA-0AC9E0858A0F}"/>
              </a:ext>
            </a:extLst>
          </p:cNvPr>
          <p:cNvSpPr txBox="1"/>
          <p:nvPr/>
        </p:nvSpPr>
        <p:spPr>
          <a:xfrm>
            <a:off x="535005" y="781119"/>
            <a:ext cx="37444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0000"/>
              </a:lnSpc>
            </a:pPr>
            <a:r>
              <a:rPr lang="en-GB" sz="1200" b="0" kern="0">
                <a:solidFill>
                  <a:schemeClr val="tx1"/>
                </a:solidFill>
              </a:rPr>
              <a:t>Selection of 25 (putative) </a:t>
            </a:r>
            <a:br>
              <a:rPr lang="en-GB" sz="1200" b="0" kern="0">
                <a:solidFill>
                  <a:schemeClr val="tx1"/>
                </a:solidFill>
              </a:rPr>
            </a:br>
            <a:r>
              <a:rPr lang="en-GB" sz="1200" b="0" kern="0">
                <a:solidFill>
                  <a:schemeClr val="tx1"/>
                </a:solidFill>
              </a:rPr>
              <a:t>KREDs for experimental evaluation</a:t>
            </a:r>
          </a:p>
        </p:txBody>
      </p:sp>
      <p:sp>
        <p:nvSpPr>
          <p:cNvPr id="80" name="Rechteck 79">
            <a:extLst>
              <a:ext uri="{FF2B5EF4-FFF2-40B4-BE49-F238E27FC236}">
                <a16:creationId xmlns:a16="http://schemas.microsoft.com/office/drawing/2014/main" id="{835DA521-863D-4473-9B8D-585DD0353237}"/>
              </a:ext>
            </a:extLst>
          </p:cNvPr>
          <p:cNvSpPr/>
          <p:nvPr/>
        </p:nvSpPr>
        <p:spPr>
          <a:xfrm>
            <a:off x="6950117" y="5248168"/>
            <a:ext cx="1502334" cy="338554"/>
          </a:xfrm>
          <a:prstGeom prst="rect">
            <a:avLst/>
          </a:prstGeom>
        </p:spPr>
        <p:txBody>
          <a:bodyPr wrap="none">
            <a:spAutoFit/>
          </a:bodyPr>
          <a:lstStyle/>
          <a:p>
            <a:pPr>
              <a:lnSpc>
                <a:spcPct val="100000"/>
              </a:lnSpc>
            </a:pPr>
            <a:r>
              <a:rPr lang="de-CH" sz="800" b="0" err="1">
                <a:solidFill>
                  <a:schemeClr val="tx1"/>
                </a:solidFill>
              </a:rPr>
              <a:t>Created</a:t>
            </a:r>
            <a:r>
              <a:rPr lang="de-CH" sz="800" b="0">
                <a:solidFill>
                  <a:schemeClr val="tx1"/>
                </a:solidFill>
              </a:rPr>
              <a:t> </a:t>
            </a:r>
            <a:r>
              <a:rPr lang="de-CH" sz="800" b="0" err="1">
                <a:solidFill>
                  <a:schemeClr val="tx1"/>
                </a:solidFill>
              </a:rPr>
              <a:t>with</a:t>
            </a:r>
            <a:r>
              <a:rPr lang="de-CH" sz="800" b="0">
                <a:solidFill>
                  <a:schemeClr val="tx1"/>
                </a:solidFill>
              </a:rPr>
              <a:t> BioRender.com</a:t>
            </a:r>
            <a:br>
              <a:rPr lang="de-CH" sz="800" b="0">
                <a:solidFill>
                  <a:schemeClr val="tx1"/>
                </a:solidFill>
              </a:rPr>
            </a:br>
            <a:r>
              <a:rPr lang="de-CH" sz="800" b="0">
                <a:solidFill>
                  <a:schemeClr val="tx1"/>
                </a:solidFill>
              </a:rPr>
              <a:t>Voss et. al</a:t>
            </a:r>
          </a:p>
        </p:txBody>
      </p:sp>
      <p:sp>
        <p:nvSpPr>
          <p:cNvPr id="19" name="Rechteck 18">
            <a:extLst>
              <a:ext uri="{FF2B5EF4-FFF2-40B4-BE49-F238E27FC236}">
                <a16:creationId xmlns:a16="http://schemas.microsoft.com/office/drawing/2014/main" id="{03E86684-9EC3-4FBA-B132-769B49878FC3}"/>
              </a:ext>
            </a:extLst>
          </p:cNvPr>
          <p:cNvSpPr/>
          <p:nvPr/>
        </p:nvSpPr>
        <p:spPr bwMode="auto">
          <a:xfrm>
            <a:off x="8192566" y="299985"/>
            <a:ext cx="1152128" cy="1010003"/>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en-GB" sz="2800" b="1" i="0" u="none" strike="noStrike" cap="none" normalizeH="0" baseline="0">
              <a:ln>
                <a:noFill/>
              </a:ln>
              <a:solidFill>
                <a:schemeClr val="tx2"/>
              </a:solidFill>
              <a:effectLst/>
              <a:latin typeface="Arial" charset="0"/>
            </a:endParaRPr>
          </a:p>
        </p:txBody>
      </p:sp>
      <p:sp>
        <p:nvSpPr>
          <p:cNvPr id="79" name="Textfeld 78">
            <a:extLst>
              <a:ext uri="{FF2B5EF4-FFF2-40B4-BE49-F238E27FC236}">
                <a16:creationId xmlns:a16="http://schemas.microsoft.com/office/drawing/2014/main" id="{18DE81CC-A4FC-4708-BC9F-A1232CAE0F1B}"/>
              </a:ext>
            </a:extLst>
          </p:cNvPr>
          <p:cNvSpPr txBox="1"/>
          <p:nvPr/>
        </p:nvSpPr>
        <p:spPr>
          <a:xfrm>
            <a:off x="5788471" y="789025"/>
            <a:ext cx="37444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0000"/>
              </a:lnSpc>
            </a:pPr>
            <a:r>
              <a:rPr lang="en-US" sz="1200" b="0" kern="0">
                <a:solidFill>
                  <a:schemeClr val="tx1"/>
                </a:solidFill>
              </a:rPr>
              <a:t>Molecular cloning, expression and </a:t>
            </a:r>
            <a:r>
              <a:rPr lang="en-US" sz="1200" b="0" kern="0" err="1">
                <a:solidFill>
                  <a:schemeClr val="tx1"/>
                </a:solidFill>
              </a:rPr>
              <a:t>characterisation</a:t>
            </a:r>
            <a:r>
              <a:rPr lang="en-US" sz="1200" b="0" kern="0">
                <a:solidFill>
                  <a:schemeClr val="tx1"/>
                </a:solidFill>
              </a:rPr>
              <a:t> towards a set of substrates</a:t>
            </a:r>
            <a:endParaRPr lang="de-CH" sz="1200" b="0">
              <a:solidFill>
                <a:schemeClr val="tx1"/>
              </a:solidFill>
            </a:endParaRPr>
          </a:p>
        </p:txBody>
      </p:sp>
      <p:pic>
        <p:nvPicPr>
          <p:cNvPr id="2" name="Grafik 1">
            <a:extLst>
              <a:ext uri="{FF2B5EF4-FFF2-40B4-BE49-F238E27FC236}">
                <a16:creationId xmlns:a16="http://schemas.microsoft.com/office/drawing/2014/main" id="{172AE408-90E4-4EBA-BBB5-9384A2EDA83D}"/>
              </a:ext>
            </a:extLst>
          </p:cNvPr>
          <p:cNvPicPr>
            <a:picLocks noChangeAspect="1"/>
          </p:cNvPicPr>
          <p:nvPr/>
        </p:nvPicPr>
        <p:blipFill>
          <a:blip r:embed="rId6"/>
          <a:stretch>
            <a:fillRect/>
          </a:stretch>
        </p:blipFill>
        <p:spPr>
          <a:xfrm>
            <a:off x="6045434" y="3872552"/>
            <a:ext cx="1809366" cy="630165"/>
          </a:xfrm>
          <a:prstGeom prst="rect">
            <a:avLst/>
          </a:prstGeom>
        </p:spPr>
      </p:pic>
      <p:cxnSp>
        <p:nvCxnSpPr>
          <p:cNvPr id="4" name="Gerade Verbindung mit Pfeil 3">
            <a:extLst>
              <a:ext uri="{FF2B5EF4-FFF2-40B4-BE49-F238E27FC236}">
                <a16:creationId xmlns:a16="http://schemas.microsoft.com/office/drawing/2014/main" id="{F0BFAEBC-7E75-47F6-B1C6-284A015C9587}"/>
              </a:ext>
            </a:extLst>
          </p:cNvPr>
          <p:cNvCxnSpPr>
            <a:stCxn id="2" idx="0"/>
          </p:cNvCxnSpPr>
          <p:nvPr/>
        </p:nvCxnSpPr>
        <p:spPr bwMode="auto">
          <a:xfrm flipV="1">
            <a:off x="6950117" y="3425700"/>
            <a:ext cx="0" cy="44685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Rechteck 4">
            <a:extLst>
              <a:ext uri="{FF2B5EF4-FFF2-40B4-BE49-F238E27FC236}">
                <a16:creationId xmlns:a16="http://schemas.microsoft.com/office/drawing/2014/main" id="{F63E58FC-E646-4B06-9432-AA3C4E7B1E96}"/>
              </a:ext>
            </a:extLst>
          </p:cNvPr>
          <p:cNvSpPr/>
          <p:nvPr/>
        </p:nvSpPr>
        <p:spPr>
          <a:xfrm>
            <a:off x="7987993" y="3853864"/>
            <a:ext cx="1644731" cy="577081"/>
          </a:xfrm>
          <a:prstGeom prst="rect">
            <a:avLst/>
          </a:prstGeom>
        </p:spPr>
        <p:txBody>
          <a:bodyPr wrap="square">
            <a:spAutoFit/>
          </a:bodyPr>
          <a:lstStyle/>
          <a:p>
            <a:pPr lvl="0">
              <a:lnSpc>
                <a:spcPct val="100000"/>
              </a:lnSpc>
            </a:pPr>
            <a:r>
              <a:rPr lang="en-GB" sz="1050">
                <a:solidFill>
                  <a:schemeClr val="tx1"/>
                </a:solidFill>
              </a:rPr>
              <a:t>Specificity (Prelog, Anti-</a:t>
            </a:r>
            <a:r>
              <a:rPr lang="en-GB" sz="1050" err="1">
                <a:solidFill>
                  <a:schemeClr val="tx1"/>
                </a:solidFill>
              </a:rPr>
              <a:t>prelog</a:t>
            </a:r>
            <a:r>
              <a:rPr lang="en-GB" sz="1050">
                <a:solidFill>
                  <a:schemeClr val="tx1"/>
                </a:solidFill>
              </a:rPr>
              <a:t>), efficiency, stability</a:t>
            </a:r>
            <a:endParaRPr lang="en-GB" sz="1050"/>
          </a:p>
        </p:txBody>
      </p:sp>
      <p:cxnSp>
        <p:nvCxnSpPr>
          <p:cNvPr id="22" name="Gerade Verbindung mit Pfeil 21">
            <a:extLst>
              <a:ext uri="{FF2B5EF4-FFF2-40B4-BE49-F238E27FC236}">
                <a16:creationId xmlns:a16="http://schemas.microsoft.com/office/drawing/2014/main" id="{67EA5565-10AC-4137-B64F-C6EA85C16BF0}"/>
              </a:ext>
            </a:extLst>
          </p:cNvPr>
          <p:cNvCxnSpPr/>
          <p:nvPr/>
        </p:nvCxnSpPr>
        <p:spPr bwMode="auto">
          <a:xfrm>
            <a:off x="8485538" y="3460148"/>
            <a:ext cx="0" cy="4124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96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1">
            <a:extLst>
              <a:ext uri="{FF2B5EF4-FFF2-40B4-BE49-F238E27FC236}">
                <a16:creationId xmlns:a16="http://schemas.microsoft.com/office/drawing/2014/main" id="{22F6E039-4ADC-4C72-9B0B-F501626124EB}"/>
              </a:ext>
            </a:extLst>
          </p:cNvPr>
          <p:cNvSpPr>
            <a:spLocks noGrp="1"/>
          </p:cNvSpPr>
          <p:nvPr>
            <p:ph type="sldNum" sz="quarter" idx="10"/>
          </p:nvPr>
        </p:nvSpPr>
        <p:spPr>
          <a:xfrm>
            <a:off x="8525209" y="5175111"/>
            <a:ext cx="674357" cy="146115"/>
          </a:xfrm>
        </p:spPr>
        <p:txBody>
          <a:bodyPr/>
          <a:lstStyle/>
          <a:p>
            <a:fld id="{3791453F-6806-4C51-BA69-51D2C9F2CC11}" type="slidenum">
              <a:rPr lang="de-DE" smtClean="0"/>
              <a:pPr/>
              <a:t>4</a:t>
            </a:fld>
            <a:endParaRPr lang="de-DE"/>
          </a:p>
        </p:txBody>
      </p:sp>
      <p:sp>
        <p:nvSpPr>
          <p:cNvPr id="44" name="Titel 1">
            <a:extLst>
              <a:ext uri="{FF2B5EF4-FFF2-40B4-BE49-F238E27FC236}">
                <a16:creationId xmlns:a16="http://schemas.microsoft.com/office/drawing/2014/main" id="{7E3CD2A1-3316-4CDC-B8AD-05822C6F8A1F}"/>
              </a:ext>
            </a:extLst>
          </p:cNvPr>
          <p:cNvSpPr txBox="1">
            <a:spLocks/>
          </p:cNvSpPr>
          <p:nvPr/>
        </p:nvSpPr>
        <p:spPr>
          <a:xfrm>
            <a:off x="0" y="134001"/>
            <a:ext cx="8264574" cy="649849"/>
          </a:xfrm>
          <a:prstGeom prst="rect">
            <a:avLst/>
          </a:prstGeom>
        </p:spPr>
        <p:txBody>
          <a:bodyPr/>
          <a:lstStyle>
            <a:lvl1pPr algn="l" defTabSz="957776" rtl="0" eaLnBrk="1" fontAlgn="base" hangingPunct="1">
              <a:lnSpc>
                <a:spcPct val="100000"/>
              </a:lnSpc>
              <a:spcBef>
                <a:spcPct val="0"/>
              </a:spcBef>
              <a:spcAft>
                <a:spcPct val="0"/>
              </a:spcAft>
              <a:defRPr sz="1900" b="1">
                <a:solidFill>
                  <a:schemeClr val="tx1"/>
                </a:solidFill>
                <a:latin typeface="+mj-lt"/>
                <a:ea typeface="+mj-ea"/>
                <a:cs typeface="+mj-cs"/>
              </a:defRPr>
            </a:lvl1pPr>
            <a:lvl2pPr algn="l" defTabSz="957776" rtl="0" eaLnBrk="1" fontAlgn="base" hangingPunct="1">
              <a:lnSpc>
                <a:spcPts val="2939"/>
              </a:lnSpc>
              <a:spcBef>
                <a:spcPct val="0"/>
              </a:spcBef>
              <a:spcAft>
                <a:spcPct val="0"/>
              </a:spcAft>
              <a:defRPr sz="2600" b="1">
                <a:solidFill>
                  <a:schemeClr val="tx2"/>
                </a:solidFill>
                <a:latin typeface="Arial" charset="0"/>
              </a:defRPr>
            </a:lvl2pPr>
            <a:lvl3pPr algn="l" defTabSz="957776" rtl="0" eaLnBrk="1" fontAlgn="base" hangingPunct="1">
              <a:lnSpc>
                <a:spcPts val="2939"/>
              </a:lnSpc>
              <a:spcBef>
                <a:spcPct val="0"/>
              </a:spcBef>
              <a:spcAft>
                <a:spcPct val="0"/>
              </a:spcAft>
              <a:defRPr sz="2600" b="1">
                <a:solidFill>
                  <a:schemeClr val="tx2"/>
                </a:solidFill>
                <a:latin typeface="Arial" charset="0"/>
              </a:defRPr>
            </a:lvl3pPr>
            <a:lvl4pPr algn="l" defTabSz="957776" rtl="0" eaLnBrk="1" fontAlgn="base" hangingPunct="1">
              <a:lnSpc>
                <a:spcPts val="2939"/>
              </a:lnSpc>
              <a:spcBef>
                <a:spcPct val="0"/>
              </a:spcBef>
              <a:spcAft>
                <a:spcPct val="0"/>
              </a:spcAft>
              <a:defRPr sz="2600" b="1">
                <a:solidFill>
                  <a:schemeClr val="tx2"/>
                </a:solidFill>
                <a:latin typeface="Arial" charset="0"/>
              </a:defRPr>
            </a:lvl4pPr>
            <a:lvl5pPr algn="l" defTabSz="957776" rtl="0" eaLnBrk="1" fontAlgn="base" hangingPunct="1">
              <a:lnSpc>
                <a:spcPts val="2939"/>
              </a:lnSpc>
              <a:spcBef>
                <a:spcPct val="0"/>
              </a:spcBef>
              <a:spcAft>
                <a:spcPct val="0"/>
              </a:spcAft>
              <a:defRPr sz="2600" b="1">
                <a:solidFill>
                  <a:schemeClr val="tx2"/>
                </a:solidFill>
                <a:latin typeface="Arial" charset="0"/>
              </a:defRPr>
            </a:lvl5pPr>
            <a:lvl6pPr marL="419847" algn="l" defTabSz="957776" rtl="0" eaLnBrk="1" fontAlgn="base" hangingPunct="1">
              <a:lnSpc>
                <a:spcPts val="2939"/>
              </a:lnSpc>
              <a:spcBef>
                <a:spcPct val="0"/>
              </a:spcBef>
              <a:spcAft>
                <a:spcPct val="0"/>
              </a:spcAft>
              <a:defRPr sz="2600" b="1">
                <a:solidFill>
                  <a:schemeClr val="tx2"/>
                </a:solidFill>
                <a:latin typeface="Arial" charset="0"/>
              </a:defRPr>
            </a:lvl6pPr>
            <a:lvl7pPr marL="839694" algn="l" defTabSz="957776" rtl="0" eaLnBrk="1" fontAlgn="base" hangingPunct="1">
              <a:lnSpc>
                <a:spcPts val="2939"/>
              </a:lnSpc>
              <a:spcBef>
                <a:spcPct val="0"/>
              </a:spcBef>
              <a:spcAft>
                <a:spcPct val="0"/>
              </a:spcAft>
              <a:defRPr sz="2600" b="1">
                <a:solidFill>
                  <a:schemeClr val="tx2"/>
                </a:solidFill>
                <a:latin typeface="Arial" charset="0"/>
              </a:defRPr>
            </a:lvl7pPr>
            <a:lvl8pPr marL="1259540" algn="l" defTabSz="957776" rtl="0" eaLnBrk="1" fontAlgn="base" hangingPunct="1">
              <a:lnSpc>
                <a:spcPts val="2939"/>
              </a:lnSpc>
              <a:spcBef>
                <a:spcPct val="0"/>
              </a:spcBef>
              <a:spcAft>
                <a:spcPct val="0"/>
              </a:spcAft>
              <a:defRPr sz="2600" b="1">
                <a:solidFill>
                  <a:schemeClr val="tx2"/>
                </a:solidFill>
                <a:latin typeface="Arial" charset="0"/>
              </a:defRPr>
            </a:lvl8pPr>
            <a:lvl9pPr marL="1679387" algn="l" defTabSz="957776" rtl="0" eaLnBrk="1" fontAlgn="base" hangingPunct="1">
              <a:lnSpc>
                <a:spcPts val="2939"/>
              </a:lnSpc>
              <a:spcBef>
                <a:spcPct val="0"/>
              </a:spcBef>
              <a:spcAft>
                <a:spcPct val="0"/>
              </a:spcAft>
              <a:defRPr sz="2600" b="1">
                <a:solidFill>
                  <a:schemeClr val="tx2"/>
                </a:solidFill>
                <a:latin typeface="Arial" charset="0"/>
              </a:defRPr>
            </a:lvl9pPr>
          </a:lstStyle>
          <a:p>
            <a:r>
              <a:rPr lang="en-GB" kern="0"/>
              <a:t>Current Situation</a:t>
            </a:r>
          </a:p>
        </p:txBody>
      </p:sp>
      <p:sp>
        <p:nvSpPr>
          <p:cNvPr id="80" name="Rechteck 79">
            <a:extLst>
              <a:ext uri="{FF2B5EF4-FFF2-40B4-BE49-F238E27FC236}">
                <a16:creationId xmlns:a16="http://schemas.microsoft.com/office/drawing/2014/main" id="{835DA521-863D-4473-9B8D-585DD0353237}"/>
              </a:ext>
            </a:extLst>
          </p:cNvPr>
          <p:cNvSpPr/>
          <p:nvPr/>
        </p:nvSpPr>
        <p:spPr>
          <a:xfrm>
            <a:off x="6847244" y="5175111"/>
            <a:ext cx="2279342" cy="406330"/>
          </a:xfrm>
          <a:prstGeom prst="rect">
            <a:avLst/>
          </a:prstGeom>
        </p:spPr>
        <p:txBody>
          <a:bodyPr wrap="none">
            <a:spAutoFit/>
          </a:bodyPr>
          <a:lstStyle/>
          <a:p>
            <a:r>
              <a:rPr lang="de-CH" sz="1200" err="1">
                <a:solidFill>
                  <a:schemeClr val="tx1"/>
                </a:solidFill>
              </a:rPr>
              <a:t>Created</a:t>
            </a:r>
            <a:r>
              <a:rPr lang="de-CH" sz="1200">
                <a:solidFill>
                  <a:schemeClr val="tx1"/>
                </a:solidFill>
              </a:rPr>
              <a:t> </a:t>
            </a:r>
            <a:r>
              <a:rPr lang="de-CH" sz="1200" err="1">
                <a:solidFill>
                  <a:schemeClr val="tx1"/>
                </a:solidFill>
              </a:rPr>
              <a:t>with</a:t>
            </a:r>
            <a:r>
              <a:rPr lang="de-CH" sz="1200">
                <a:solidFill>
                  <a:schemeClr val="tx1"/>
                </a:solidFill>
              </a:rPr>
              <a:t> BioRender.com</a:t>
            </a:r>
          </a:p>
        </p:txBody>
      </p:sp>
      <p:grpSp>
        <p:nvGrpSpPr>
          <p:cNvPr id="8" name="Gruppieren 7">
            <a:extLst>
              <a:ext uri="{FF2B5EF4-FFF2-40B4-BE49-F238E27FC236}">
                <a16:creationId xmlns:a16="http://schemas.microsoft.com/office/drawing/2014/main" id="{F6AA803F-5A99-4A6F-8199-0100B3E1A5EA}"/>
              </a:ext>
            </a:extLst>
          </p:cNvPr>
          <p:cNvGrpSpPr/>
          <p:nvPr/>
        </p:nvGrpSpPr>
        <p:grpSpPr>
          <a:xfrm>
            <a:off x="512355" y="412021"/>
            <a:ext cx="3057153" cy="2073678"/>
            <a:chOff x="512355" y="412021"/>
            <a:chExt cx="3057153" cy="2073678"/>
          </a:xfrm>
        </p:grpSpPr>
        <p:grpSp>
          <p:nvGrpSpPr>
            <p:cNvPr id="17" name="Gruppieren 16">
              <a:extLst>
                <a:ext uri="{FF2B5EF4-FFF2-40B4-BE49-F238E27FC236}">
                  <a16:creationId xmlns:a16="http://schemas.microsoft.com/office/drawing/2014/main" id="{6C9EDEBA-B70B-4FA4-84CB-9FA1D4813BD7}"/>
                </a:ext>
              </a:extLst>
            </p:cNvPr>
            <p:cNvGrpSpPr/>
            <p:nvPr/>
          </p:nvGrpSpPr>
          <p:grpSpPr>
            <a:xfrm>
              <a:off x="616486" y="412021"/>
              <a:ext cx="2953022" cy="2073678"/>
              <a:chOff x="6144141" y="1735212"/>
              <a:chExt cx="2953022" cy="2073678"/>
            </a:xfrm>
          </p:grpSpPr>
          <p:grpSp>
            <p:nvGrpSpPr>
              <p:cNvPr id="16" name="Gruppieren 15">
                <a:extLst>
                  <a:ext uri="{FF2B5EF4-FFF2-40B4-BE49-F238E27FC236}">
                    <a16:creationId xmlns:a16="http://schemas.microsoft.com/office/drawing/2014/main" id="{3CCF8F61-F9A2-4724-B0CC-E8AC4F3E9265}"/>
                  </a:ext>
                </a:extLst>
              </p:cNvPr>
              <p:cNvGrpSpPr/>
              <p:nvPr/>
            </p:nvGrpSpPr>
            <p:grpSpPr>
              <a:xfrm>
                <a:off x="6144141" y="1848377"/>
                <a:ext cx="2953022" cy="1960513"/>
                <a:chOff x="6229527" y="2098661"/>
                <a:chExt cx="2953022" cy="1960513"/>
              </a:xfrm>
            </p:grpSpPr>
            <p:pic>
              <p:nvPicPr>
                <p:cNvPr id="77" name="Grafik 76">
                  <a:extLst>
                    <a:ext uri="{FF2B5EF4-FFF2-40B4-BE49-F238E27FC236}">
                      <a16:creationId xmlns:a16="http://schemas.microsoft.com/office/drawing/2014/main" id="{F4D23155-5772-4039-9488-AB2278D74766}"/>
                    </a:ext>
                  </a:extLst>
                </p:cNvPr>
                <p:cNvPicPr>
                  <a:picLocks noChangeAspect="1"/>
                </p:cNvPicPr>
                <p:nvPr/>
              </p:nvPicPr>
              <p:blipFill rotWithShape="1">
                <a:blip r:embed="rId3">
                  <a:extLst>
                    <a:ext uri="{28A0092B-C50C-407E-A947-70E740481C1C}">
                      <a14:useLocalDpi xmlns:a14="http://schemas.microsoft.com/office/drawing/2010/main" val="0"/>
                    </a:ext>
                  </a:extLst>
                </a:blip>
                <a:srcRect l="13699" t="11752" b="6379"/>
                <a:stretch/>
              </p:blipFill>
              <p:spPr>
                <a:xfrm>
                  <a:off x="6229527" y="2098661"/>
                  <a:ext cx="2953022" cy="1960513"/>
                </a:xfrm>
                <a:prstGeom prst="rect">
                  <a:avLst/>
                </a:prstGeom>
              </p:spPr>
            </p:pic>
            <p:pic>
              <p:nvPicPr>
                <p:cNvPr id="15" name="Grafik 14">
                  <a:extLst>
                    <a:ext uri="{FF2B5EF4-FFF2-40B4-BE49-F238E27FC236}">
                      <a16:creationId xmlns:a16="http://schemas.microsoft.com/office/drawing/2014/main" id="{BBF1847F-DAD8-4E6C-A108-9985A9F94444}"/>
                    </a:ext>
                  </a:extLst>
                </p:cNvPr>
                <p:cNvPicPr>
                  <a:picLocks noChangeAspect="1"/>
                </p:cNvPicPr>
                <p:nvPr/>
              </p:nvPicPr>
              <p:blipFill>
                <a:blip r:embed="rId4"/>
                <a:stretch>
                  <a:fillRect/>
                </a:stretch>
              </p:blipFill>
              <p:spPr>
                <a:xfrm>
                  <a:off x="6837792" y="2239496"/>
                  <a:ext cx="165432" cy="109756"/>
                </a:xfrm>
                <a:prstGeom prst="rect">
                  <a:avLst/>
                </a:prstGeom>
              </p:spPr>
            </p:pic>
          </p:grpSp>
          <p:sp>
            <p:nvSpPr>
              <p:cNvPr id="13" name="Textfeld 12">
                <a:extLst>
                  <a:ext uri="{FF2B5EF4-FFF2-40B4-BE49-F238E27FC236}">
                    <a16:creationId xmlns:a16="http://schemas.microsoft.com/office/drawing/2014/main" id="{EA2AE5C9-D77C-4A9D-B428-881F010CE46A}"/>
                  </a:ext>
                </a:extLst>
              </p:cNvPr>
              <p:cNvSpPr txBox="1"/>
              <p:nvPr/>
            </p:nvSpPr>
            <p:spPr>
              <a:xfrm>
                <a:off x="6701814" y="1735212"/>
                <a:ext cx="432048" cy="400431"/>
              </a:xfrm>
              <a:prstGeom prst="rect">
                <a:avLst/>
              </a:prstGeom>
              <a:noFill/>
            </p:spPr>
            <p:txBody>
              <a:bodyPr wrap="square" rtlCol="0">
                <a:spAutoFit/>
              </a:bodyPr>
              <a:lstStyle/>
              <a:p>
                <a:r>
                  <a:rPr lang="de-CH" sz="700" b="0">
                    <a:solidFill>
                      <a:srgbClr val="FF0000"/>
                    </a:solidFill>
                  </a:rPr>
                  <a:t>24</a:t>
                </a:r>
                <a:endParaRPr lang="de-CH" sz="1800" b="0">
                  <a:solidFill>
                    <a:srgbClr val="FF0000"/>
                  </a:solidFill>
                </a:endParaRPr>
              </a:p>
            </p:txBody>
          </p:sp>
        </p:grpSp>
        <p:pic>
          <p:nvPicPr>
            <p:cNvPr id="78" name="Grafik 77">
              <a:extLst>
                <a:ext uri="{FF2B5EF4-FFF2-40B4-BE49-F238E27FC236}">
                  <a16:creationId xmlns:a16="http://schemas.microsoft.com/office/drawing/2014/main" id="{AD06F1C4-D265-4843-818E-69DC783582DC}"/>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65000"/>
                      </a14:imgEffect>
                    </a14:imgLayer>
                  </a14:imgProps>
                </a:ext>
              </a:extLst>
            </a:blip>
            <a:srcRect t="5367" r="3183" b="5367"/>
            <a:stretch/>
          </p:blipFill>
          <p:spPr>
            <a:xfrm>
              <a:off x="512355" y="825037"/>
              <a:ext cx="3046487" cy="1660662"/>
            </a:xfrm>
            <a:prstGeom prst="rect">
              <a:avLst/>
            </a:prstGeom>
          </p:spPr>
        </p:pic>
      </p:grpSp>
      <p:graphicFrame>
        <p:nvGraphicFramePr>
          <p:cNvPr id="2" name="Tabelle 2">
            <a:extLst>
              <a:ext uri="{FF2B5EF4-FFF2-40B4-BE49-F238E27FC236}">
                <a16:creationId xmlns:a16="http://schemas.microsoft.com/office/drawing/2014/main" id="{B663578B-0496-4A04-B500-51B150547E5F}"/>
              </a:ext>
            </a:extLst>
          </p:cNvPr>
          <p:cNvGraphicFramePr>
            <a:graphicFrameLocks noGrp="1"/>
          </p:cNvGraphicFramePr>
          <p:nvPr>
            <p:extLst>
              <p:ext uri="{D42A27DB-BD31-4B8C-83A1-F6EECF244321}">
                <p14:modId xmlns:p14="http://schemas.microsoft.com/office/powerpoint/2010/main" val="2763185109"/>
              </p:ext>
            </p:extLst>
          </p:nvPr>
        </p:nvGraphicFramePr>
        <p:xfrm>
          <a:off x="634256" y="1034186"/>
          <a:ext cx="2427224" cy="2836407"/>
        </p:xfrm>
        <a:graphic>
          <a:graphicData uri="http://schemas.openxmlformats.org/drawingml/2006/table">
            <a:tbl>
              <a:tblPr firstRow="1" bandRow="1">
                <a:tableStyleId>{9D7B26C5-4107-4FEC-AEDC-1716B250A1EF}</a:tableStyleId>
              </a:tblPr>
              <a:tblGrid>
                <a:gridCol w="2427224">
                  <a:extLst>
                    <a:ext uri="{9D8B030D-6E8A-4147-A177-3AD203B41FA5}">
                      <a16:colId xmlns:a16="http://schemas.microsoft.com/office/drawing/2014/main" val="1300839057"/>
                    </a:ext>
                  </a:extLst>
                </a:gridCol>
              </a:tblGrid>
              <a:tr h="208499">
                <a:tc>
                  <a:txBody>
                    <a:bodyPr/>
                    <a:lstStyle/>
                    <a:p>
                      <a:r>
                        <a:rPr lang="de-CH" err="1"/>
                        <a:t>Step</a:t>
                      </a:r>
                      <a:endParaRPr lang="de-CH"/>
                    </a:p>
                  </a:txBody>
                  <a:tcPr/>
                </a:tc>
                <a:extLst>
                  <a:ext uri="{0D108BD9-81ED-4DB2-BD59-A6C34878D82A}">
                    <a16:rowId xmlns:a16="http://schemas.microsoft.com/office/drawing/2014/main" val="3175722260"/>
                  </a:ext>
                </a:extLst>
              </a:tr>
              <a:tr h="291327">
                <a:tc>
                  <a:txBody>
                    <a:bodyPr/>
                    <a:lstStyle/>
                    <a:p>
                      <a:r>
                        <a:rPr lang="de-CH" sz="1200"/>
                        <a:t>Digestion (Nde1 &amp; Xho1) </a:t>
                      </a:r>
                      <a:r>
                        <a:rPr lang="de-CH" sz="1200" err="1"/>
                        <a:t>of</a:t>
                      </a:r>
                      <a:r>
                        <a:rPr lang="de-CH" sz="1200"/>
                        <a:t> KRED-</a:t>
                      </a:r>
                      <a:r>
                        <a:rPr lang="de-CH" sz="1200" err="1"/>
                        <a:t>sequence</a:t>
                      </a:r>
                      <a:r>
                        <a:rPr lang="de-CH" sz="1200"/>
                        <a:t> and </a:t>
                      </a:r>
                      <a:r>
                        <a:rPr lang="de-CH" sz="1200" err="1"/>
                        <a:t>backbone</a:t>
                      </a:r>
                      <a:r>
                        <a:rPr lang="de-CH" sz="1200"/>
                        <a:t> + </a:t>
                      </a:r>
                      <a:r>
                        <a:rPr lang="de-CH" sz="1200" err="1"/>
                        <a:t>ligation</a:t>
                      </a:r>
                      <a:r>
                        <a:rPr lang="de-CH" sz="1200"/>
                        <a:t> </a:t>
                      </a:r>
                    </a:p>
                  </a:txBody>
                  <a:tcPr/>
                </a:tc>
                <a:extLst>
                  <a:ext uri="{0D108BD9-81ED-4DB2-BD59-A6C34878D82A}">
                    <a16:rowId xmlns:a16="http://schemas.microsoft.com/office/drawing/2014/main" val="3673602565"/>
                  </a:ext>
                </a:extLst>
              </a:tr>
              <a:tr h="291327">
                <a:tc>
                  <a:txBody>
                    <a:bodyPr/>
                    <a:lstStyle/>
                    <a:p>
                      <a:r>
                        <a:rPr lang="de-CH" sz="1200"/>
                        <a:t>Transformation </a:t>
                      </a:r>
                      <a:r>
                        <a:rPr lang="de-CH" sz="1200" err="1"/>
                        <a:t>of</a:t>
                      </a:r>
                      <a:r>
                        <a:rPr lang="de-CH" sz="1200"/>
                        <a:t> pET22b(+)-KRED</a:t>
                      </a:r>
                      <a:r>
                        <a:rPr lang="de-CH" sz="1200">
                          <a:solidFill>
                            <a:srgbClr val="FF0000"/>
                          </a:solidFill>
                        </a:rPr>
                        <a:t>X </a:t>
                      </a:r>
                      <a:r>
                        <a:rPr lang="de-CH" sz="1200">
                          <a:solidFill>
                            <a:schemeClr val="tx1"/>
                          </a:solidFill>
                        </a:rPr>
                        <a:t>in E. Coli BL21 (DE3)</a:t>
                      </a:r>
                    </a:p>
                  </a:txBody>
                  <a:tcPr/>
                </a:tc>
                <a:extLst>
                  <a:ext uri="{0D108BD9-81ED-4DB2-BD59-A6C34878D82A}">
                    <a16:rowId xmlns:a16="http://schemas.microsoft.com/office/drawing/2014/main" val="614029806"/>
                  </a:ext>
                </a:extLst>
              </a:tr>
              <a:tr h="291327">
                <a:tc>
                  <a:txBody>
                    <a:bodyPr/>
                    <a:lstStyle/>
                    <a:p>
                      <a:r>
                        <a:rPr lang="de-CH" sz="1200" err="1"/>
                        <a:t>Streaking</a:t>
                      </a:r>
                      <a:r>
                        <a:rPr lang="de-CH" sz="1200"/>
                        <a:t> on </a:t>
                      </a:r>
                      <a:r>
                        <a:rPr lang="de-CH" sz="1200" err="1"/>
                        <a:t>Ampicilin</a:t>
                      </a:r>
                      <a:r>
                        <a:rPr lang="de-CH" sz="1200"/>
                        <a:t> LB </a:t>
                      </a:r>
                      <a:r>
                        <a:rPr lang="de-CH" sz="1200" err="1"/>
                        <a:t>agar</a:t>
                      </a:r>
                      <a:r>
                        <a:rPr lang="de-CH" sz="1200"/>
                        <a:t> </a:t>
                      </a:r>
                      <a:r>
                        <a:rPr lang="en-GB" sz="1200" noProof="0"/>
                        <a:t>plates</a:t>
                      </a:r>
                      <a:r>
                        <a:rPr lang="de-CH" sz="1200"/>
                        <a:t> </a:t>
                      </a:r>
                    </a:p>
                  </a:txBody>
                  <a:tcPr/>
                </a:tc>
                <a:extLst>
                  <a:ext uri="{0D108BD9-81ED-4DB2-BD59-A6C34878D82A}">
                    <a16:rowId xmlns:a16="http://schemas.microsoft.com/office/drawing/2014/main" val="437695485"/>
                  </a:ext>
                </a:extLst>
              </a:tr>
              <a:tr h="291327">
                <a:tc>
                  <a:txBody>
                    <a:bodyPr/>
                    <a:lstStyle/>
                    <a:p>
                      <a:r>
                        <a:rPr lang="de-CH" sz="1200"/>
                        <a:t>Colony PCR and </a:t>
                      </a:r>
                      <a:r>
                        <a:rPr lang="de-CH" sz="1200" err="1"/>
                        <a:t>digestion</a:t>
                      </a:r>
                      <a:r>
                        <a:rPr lang="de-CH" sz="1200"/>
                        <a:t> </a:t>
                      </a:r>
                      <a:r>
                        <a:rPr lang="de-CH" sz="1200" err="1"/>
                        <a:t>controle</a:t>
                      </a:r>
                      <a:r>
                        <a:rPr lang="de-CH" sz="1200"/>
                        <a:t> </a:t>
                      </a:r>
                      <a:r>
                        <a:rPr lang="de-CH" sz="1200" err="1"/>
                        <a:t>to</a:t>
                      </a:r>
                      <a:r>
                        <a:rPr lang="de-CH" sz="1200"/>
                        <a:t> </a:t>
                      </a:r>
                      <a:r>
                        <a:rPr lang="de-CH" sz="1200" err="1"/>
                        <a:t>ensure</a:t>
                      </a:r>
                      <a:r>
                        <a:rPr lang="de-CH" sz="1200"/>
                        <a:t> uptake </a:t>
                      </a:r>
                      <a:r>
                        <a:rPr lang="de-CH" sz="1200" err="1"/>
                        <a:t>of</a:t>
                      </a:r>
                      <a:r>
                        <a:rPr lang="de-CH" sz="1200"/>
                        <a:t> Insert</a:t>
                      </a:r>
                    </a:p>
                  </a:txBody>
                  <a:tcPr/>
                </a:tc>
                <a:extLst>
                  <a:ext uri="{0D108BD9-81ED-4DB2-BD59-A6C34878D82A}">
                    <a16:rowId xmlns:a16="http://schemas.microsoft.com/office/drawing/2014/main" val="2474536026"/>
                  </a:ext>
                </a:extLst>
              </a:tr>
              <a:tr h="291327">
                <a:tc>
                  <a:txBody>
                    <a:bodyPr/>
                    <a:lstStyle/>
                    <a:p>
                      <a:r>
                        <a:rPr lang="de-CH" sz="1200"/>
                        <a:t>Extern </a:t>
                      </a:r>
                      <a:r>
                        <a:rPr lang="de-CH" sz="1200" err="1"/>
                        <a:t>sequencing</a:t>
                      </a:r>
                      <a:r>
                        <a:rPr lang="de-CH" sz="1200"/>
                        <a:t> </a:t>
                      </a:r>
                      <a:r>
                        <a:rPr lang="de-CH" sz="1200" err="1"/>
                        <a:t>of</a:t>
                      </a:r>
                      <a:r>
                        <a:rPr lang="de-CH" sz="1200"/>
                        <a:t> Plasmids</a:t>
                      </a:r>
                    </a:p>
                  </a:txBody>
                  <a:tcPr/>
                </a:tc>
                <a:extLst>
                  <a:ext uri="{0D108BD9-81ED-4DB2-BD59-A6C34878D82A}">
                    <a16:rowId xmlns:a16="http://schemas.microsoft.com/office/drawing/2014/main" val="3137854851"/>
                  </a:ext>
                </a:extLst>
              </a:tr>
            </a:tbl>
          </a:graphicData>
        </a:graphic>
      </p:graphicFrame>
      <p:pic>
        <p:nvPicPr>
          <p:cNvPr id="4" name="Grafik 3" descr="Häkchen">
            <a:extLst>
              <a:ext uri="{FF2B5EF4-FFF2-40B4-BE49-F238E27FC236}">
                <a16:creationId xmlns:a16="http://schemas.microsoft.com/office/drawing/2014/main" id="{C6703067-4924-45F5-9891-3D291AD4E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45784" y="1594891"/>
            <a:ext cx="279380" cy="279380"/>
          </a:xfrm>
          <a:prstGeom prst="rect">
            <a:avLst/>
          </a:prstGeom>
        </p:spPr>
      </p:pic>
      <p:grpSp>
        <p:nvGrpSpPr>
          <p:cNvPr id="3" name="Gruppieren 2">
            <a:extLst>
              <a:ext uri="{FF2B5EF4-FFF2-40B4-BE49-F238E27FC236}">
                <a16:creationId xmlns:a16="http://schemas.microsoft.com/office/drawing/2014/main" id="{A57774DD-D6F5-467F-AF8D-F27036045E9B}"/>
              </a:ext>
            </a:extLst>
          </p:cNvPr>
          <p:cNvGrpSpPr/>
          <p:nvPr/>
        </p:nvGrpSpPr>
        <p:grpSpPr>
          <a:xfrm>
            <a:off x="3980108" y="152934"/>
            <a:ext cx="4052764" cy="4772212"/>
            <a:chOff x="3980108" y="152934"/>
            <a:chExt cx="4052764" cy="4772212"/>
          </a:xfrm>
        </p:grpSpPr>
        <p:grpSp>
          <p:nvGrpSpPr>
            <p:cNvPr id="11" name="Gruppieren 10">
              <a:extLst>
                <a:ext uri="{FF2B5EF4-FFF2-40B4-BE49-F238E27FC236}">
                  <a16:creationId xmlns:a16="http://schemas.microsoft.com/office/drawing/2014/main" id="{A7485537-EA60-4C33-A877-60C5E3DBBB3E}"/>
                </a:ext>
              </a:extLst>
            </p:cNvPr>
            <p:cNvGrpSpPr/>
            <p:nvPr/>
          </p:nvGrpSpPr>
          <p:grpSpPr>
            <a:xfrm>
              <a:off x="4113986" y="3125981"/>
              <a:ext cx="3918886" cy="1799165"/>
              <a:chOff x="4373375" y="1498839"/>
              <a:chExt cx="4049440" cy="1859103"/>
            </a:xfrm>
          </p:grpSpPr>
          <p:pic>
            <p:nvPicPr>
              <p:cNvPr id="10" name="Grafik 9">
                <a:extLst>
                  <a:ext uri="{FF2B5EF4-FFF2-40B4-BE49-F238E27FC236}">
                    <a16:creationId xmlns:a16="http://schemas.microsoft.com/office/drawing/2014/main" id="{0B0F06EB-0D6F-4584-96CE-BDADEEAA5D64}"/>
                  </a:ext>
                </a:extLst>
              </p:cNvPr>
              <p:cNvPicPr>
                <a:picLocks noChangeAspect="1"/>
              </p:cNvPicPr>
              <p:nvPr/>
            </p:nvPicPr>
            <p:blipFill>
              <a:blip r:embed="rId9"/>
              <a:stretch>
                <a:fillRect/>
              </a:stretch>
            </p:blipFill>
            <p:spPr>
              <a:xfrm>
                <a:off x="6419652" y="2534063"/>
                <a:ext cx="2003163" cy="823879"/>
              </a:xfrm>
              <a:prstGeom prst="rect">
                <a:avLst/>
              </a:prstGeom>
            </p:spPr>
          </p:pic>
          <p:pic>
            <p:nvPicPr>
              <p:cNvPr id="5" name="Grafik 4">
                <a:extLst>
                  <a:ext uri="{FF2B5EF4-FFF2-40B4-BE49-F238E27FC236}">
                    <a16:creationId xmlns:a16="http://schemas.microsoft.com/office/drawing/2014/main" id="{07952866-42B9-4DBB-8289-6D795F45EA08}"/>
                  </a:ext>
                </a:extLst>
              </p:cNvPr>
              <p:cNvPicPr>
                <a:picLocks noChangeAspect="1"/>
              </p:cNvPicPr>
              <p:nvPr/>
            </p:nvPicPr>
            <p:blipFill rotWithShape="1">
              <a:blip r:embed="rId10"/>
              <a:srcRect l="441" t="59544" r="-441" b="-623"/>
              <a:stretch/>
            </p:blipFill>
            <p:spPr>
              <a:xfrm>
                <a:off x="6477435" y="1498839"/>
                <a:ext cx="1945380" cy="949773"/>
              </a:xfrm>
              <a:prstGeom prst="rect">
                <a:avLst/>
              </a:prstGeom>
            </p:spPr>
          </p:pic>
          <p:pic>
            <p:nvPicPr>
              <p:cNvPr id="22" name="Grafik 21">
                <a:extLst>
                  <a:ext uri="{FF2B5EF4-FFF2-40B4-BE49-F238E27FC236}">
                    <a16:creationId xmlns:a16="http://schemas.microsoft.com/office/drawing/2014/main" id="{01F6D82C-6932-4833-A65A-EA48EAFC253A}"/>
                  </a:ext>
                </a:extLst>
              </p:cNvPr>
              <p:cNvPicPr>
                <a:picLocks noChangeAspect="1"/>
              </p:cNvPicPr>
              <p:nvPr/>
            </p:nvPicPr>
            <p:blipFill rotWithShape="1">
              <a:blip r:embed="rId10"/>
              <a:srcRect l="4" t="1857" r="-4" b="59155"/>
              <a:stretch/>
            </p:blipFill>
            <p:spPr>
              <a:xfrm>
                <a:off x="4373375" y="1499178"/>
                <a:ext cx="2104060" cy="938809"/>
              </a:xfrm>
              <a:prstGeom prst="rect">
                <a:avLst/>
              </a:prstGeom>
            </p:spPr>
          </p:pic>
          <p:pic>
            <p:nvPicPr>
              <p:cNvPr id="7" name="Grafik 6">
                <a:extLst>
                  <a:ext uri="{FF2B5EF4-FFF2-40B4-BE49-F238E27FC236}">
                    <a16:creationId xmlns:a16="http://schemas.microsoft.com/office/drawing/2014/main" id="{34AFC6D0-E26D-40B8-89C6-6DEB4B4A6469}"/>
                  </a:ext>
                </a:extLst>
              </p:cNvPr>
              <p:cNvPicPr>
                <a:picLocks noChangeAspect="1"/>
              </p:cNvPicPr>
              <p:nvPr/>
            </p:nvPicPr>
            <p:blipFill>
              <a:blip r:embed="rId11"/>
              <a:stretch>
                <a:fillRect/>
              </a:stretch>
            </p:blipFill>
            <p:spPr>
              <a:xfrm>
                <a:off x="4379755" y="2534063"/>
                <a:ext cx="2104060" cy="823879"/>
              </a:xfrm>
              <a:prstGeom prst="rect">
                <a:avLst/>
              </a:prstGeom>
            </p:spPr>
          </p:pic>
        </p:grpSp>
        <p:pic>
          <p:nvPicPr>
            <p:cNvPr id="23" name="Grafik 22">
              <a:extLst>
                <a:ext uri="{FF2B5EF4-FFF2-40B4-BE49-F238E27FC236}">
                  <a16:creationId xmlns:a16="http://schemas.microsoft.com/office/drawing/2014/main" id="{A6125FAE-438E-4326-B336-C7F2DE225934}"/>
                </a:ext>
              </a:extLst>
            </p:cNvPr>
            <p:cNvPicPr>
              <a:picLocks noChangeAspect="1"/>
            </p:cNvPicPr>
            <p:nvPr/>
          </p:nvPicPr>
          <p:blipFill>
            <a:blip r:embed="rId12"/>
            <a:stretch>
              <a:fillRect/>
            </a:stretch>
          </p:blipFill>
          <p:spPr>
            <a:xfrm>
              <a:off x="4113987" y="546940"/>
              <a:ext cx="3918885" cy="2124036"/>
            </a:xfrm>
            <a:prstGeom prst="rect">
              <a:avLst/>
            </a:prstGeom>
          </p:spPr>
        </p:pic>
        <p:sp>
          <p:nvSpPr>
            <p:cNvPr id="24" name="Textfeld 23">
              <a:extLst>
                <a:ext uri="{FF2B5EF4-FFF2-40B4-BE49-F238E27FC236}">
                  <a16:creationId xmlns:a16="http://schemas.microsoft.com/office/drawing/2014/main" id="{67CD7E2F-2B06-48A3-B7EA-79092438AE5F}"/>
                </a:ext>
              </a:extLst>
            </p:cNvPr>
            <p:cNvSpPr txBox="1"/>
            <p:nvPr/>
          </p:nvSpPr>
          <p:spPr>
            <a:xfrm>
              <a:off x="4037972" y="152934"/>
              <a:ext cx="1872208" cy="429669"/>
            </a:xfrm>
            <a:prstGeom prst="rect">
              <a:avLst/>
            </a:prstGeom>
            <a:noFill/>
          </p:spPr>
          <p:txBody>
            <a:bodyPr wrap="square" rtlCol="0">
              <a:spAutoFit/>
            </a:bodyPr>
            <a:lstStyle/>
            <a:p>
              <a:r>
                <a:rPr lang="de-CH" sz="1600">
                  <a:solidFill>
                    <a:schemeClr val="tx1"/>
                  </a:solidFill>
                </a:rPr>
                <a:t>Colony PCR</a:t>
              </a:r>
            </a:p>
          </p:txBody>
        </p:sp>
        <p:grpSp>
          <p:nvGrpSpPr>
            <p:cNvPr id="26" name="Gruppieren 25">
              <a:extLst>
                <a:ext uri="{FF2B5EF4-FFF2-40B4-BE49-F238E27FC236}">
                  <a16:creationId xmlns:a16="http://schemas.microsoft.com/office/drawing/2014/main" id="{E1C91015-5591-448F-A710-C9507ED26041}"/>
                </a:ext>
              </a:extLst>
            </p:cNvPr>
            <p:cNvGrpSpPr/>
            <p:nvPr/>
          </p:nvGrpSpPr>
          <p:grpSpPr>
            <a:xfrm>
              <a:off x="4348975" y="3272776"/>
              <a:ext cx="3338343" cy="266658"/>
              <a:chOff x="4476128" y="3488707"/>
              <a:chExt cx="3449557" cy="275541"/>
            </a:xfrm>
          </p:grpSpPr>
          <p:sp>
            <p:nvSpPr>
              <p:cNvPr id="25" name="Multiplikationszeichen 24">
                <a:extLst>
                  <a:ext uri="{FF2B5EF4-FFF2-40B4-BE49-F238E27FC236}">
                    <a16:creationId xmlns:a16="http://schemas.microsoft.com/office/drawing/2014/main" id="{C6894449-91F4-4584-893B-690D271816F2}"/>
                  </a:ext>
                </a:extLst>
              </p:cNvPr>
              <p:cNvSpPr/>
              <p:nvPr/>
            </p:nvSpPr>
            <p:spPr bwMode="auto">
              <a:xfrm>
                <a:off x="4476128" y="3496987"/>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sp>
            <p:nvSpPr>
              <p:cNvPr id="38" name="Multiplikationszeichen 37">
                <a:extLst>
                  <a:ext uri="{FF2B5EF4-FFF2-40B4-BE49-F238E27FC236}">
                    <a16:creationId xmlns:a16="http://schemas.microsoft.com/office/drawing/2014/main" id="{A8816D6F-D6AC-4D1E-8264-5035A15EAAE3}"/>
                  </a:ext>
                </a:extLst>
              </p:cNvPr>
              <p:cNvSpPr/>
              <p:nvPr/>
            </p:nvSpPr>
            <p:spPr bwMode="auto">
              <a:xfrm>
                <a:off x="4817242" y="3496986"/>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sp>
            <p:nvSpPr>
              <p:cNvPr id="39" name="Multiplikationszeichen 38">
                <a:extLst>
                  <a:ext uri="{FF2B5EF4-FFF2-40B4-BE49-F238E27FC236}">
                    <a16:creationId xmlns:a16="http://schemas.microsoft.com/office/drawing/2014/main" id="{840AEAF4-44CE-470A-BC37-7D05BFE3367A}"/>
                  </a:ext>
                </a:extLst>
              </p:cNvPr>
              <p:cNvSpPr/>
              <p:nvPr/>
            </p:nvSpPr>
            <p:spPr bwMode="auto">
              <a:xfrm>
                <a:off x="5113756" y="3496985"/>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sp>
            <p:nvSpPr>
              <p:cNvPr id="40" name="Multiplikationszeichen 39">
                <a:extLst>
                  <a:ext uri="{FF2B5EF4-FFF2-40B4-BE49-F238E27FC236}">
                    <a16:creationId xmlns:a16="http://schemas.microsoft.com/office/drawing/2014/main" id="{8FE3DA0E-38B4-4519-AFAF-1D4DA87F2D1C}"/>
                  </a:ext>
                </a:extLst>
              </p:cNvPr>
              <p:cNvSpPr/>
              <p:nvPr/>
            </p:nvSpPr>
            <p:spPr bwMode="auto">
              <a:xfrm>
                <a:off x="6531520" y="3516427"/>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sp>
            <p:nvSpPr>
              <p:cNvPr id="41" name="Multiplikationszeichen 40">
                <a:extLst>
                  <a:ext uri="{FF2B5EF4-FFF2-40B4-BE49-F238E27FC236}">
                    <a16:creationId xmlns:a16="http://schemas.microsoft.com/office/drawing/2014/main" id="{A6012DBD-67F7-474D-AB3D-69C437D0D0A8}"/>
                  </a:ext>
                </a:extLst>
              </p:cNvPr>
              <p:cNvSpPr/>
              <p:nvPr/>
            </p:nvSpPr>
            <p:spPr bwMode="auto">
              <a:xfrm>
                <a:off x="6835393" y="3488708"/>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sp>
            <p:nvSpPr>
              <p:cNvPr id="42" name="Multiplikationszeichen 41">
                <a:extLst>
                  <a:ext uri="{FF2B5EF4-FFF2-40B4-BE49-F238E27FC236}">
                    <a16:creationId xmlns:a16="http://schemas.microsoft.com/office/drawing/2014/main" id="{64581121-4A15-46B6-9D95-A87E8DB6F932}"/>
                  </a:ext>
                </a:extLst>
              </p:cNvPr>
              <p:cNvSpPr/>
              <p:nvPr/>
            </p:nvSpPr>
            <p:spPr bwMode="auto">
              <a:xfrm>
                <a:off x="7743979" y="3488707"/>
                <a:ext cx="181706" cy="24782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marL="0" marR="0" indent="0" algn="l" defTabSz="1042988" rtl="0" eaLnBrk="1" fontAlgn="base" latinLnBrk="0" hangingPunct="1">
                  <a:lnSpc>
                    <a:spcPts val="3200"/>
                  </a:lnSpc>
                  <a:spcBef>
                    <a:spcPct val="0"/>
                  </a:spcBef>
                  <a:spcAft>
                    <a:spcPts val="1600"/>
                  </a:spcAft>
                  <a:buClrTx/>
                  <a:buSzTx/>
                  <a:buFontTx/>
                  <a:buNone/>
                  <a:tabLst/>
                </a:pPr>
                <a:endParaRPr kumimoji="0" lang="de-CH" sz="2800" b="1" i="0" u="none" strike="noStrike" cap="none" normalizeH="0" baseline="0">
                  <a:ln>
                    <a:noFill/>
                  </a:ln>
                  <a:solidFill>
                    <a:schemeClr val="tx2"/>
                  </a:solidFill>
                  <a:effectLst/>
                  <a:latin typeface="Arial" charset="0"/>
                </a:endParaRPr>
              </a:p>
            </p:txBody>
          </p:sp>
        </p:grpSp>
        <p:sp>
          <p:nvSpPr>
            <p:cNvPr id="45" name="Textfeld 44">
              <a:extLst>
                <a:ext uri="{FF2B5EF4-FFF2-40B4-BE49-F238E27FC236}">
                  <a16:creationId xmlns:a16="http://schemas.microsoft.com/office/drawing/2014/main" id="{B0DA0538-04A0-430E-896A-B541BB570A7C}"/>
                </a:ext>
              </a:extLst>
            </p:cNvPr>
            <p:cNvSpPr txBox="1"/>
            <p:nvPr/>
          </p:nvSpPr>
          <p:spPr>
            <a:xfrm>
              <a:off x="3980108" y="2755308"/>
              <a:ext cx="3420370" cy="417935"/>
            </a:xfrm>
            <a:prstGeom prst="rect">
              <a:avLst/>
            </a:prstGeom>
            <a:noFill/>
          </p:spPr>
          <p:txBody>
            <a:bodyPr wrap="square" rtlCol="0">
              <a:spAutoFit/>
            </a:bodyPr>
            <a:lstStyle/>
            <a:p>
              <a:r>
                <a:rPr lang="de-CH" sz="1600">
                  <a:solidFill>
                    <a:schemeClr val="tx1"/>
                  </a:solidFill>
                </a:rPr>
                <a:t>Digestion </a:t>
              </a:r>
              <a:r>
                <a:rPr lang="de-CH" sz="1600" err="1">
                  <a:solidFill>
                    <a:schemeClr val="tx1"/>
                  </a:solidFill>
                </a:rPr>
                <a:t>control</a:t>
              </a:r>
              <a:endParaRPr lang="de-CH" sz="1600">
                <a:solidFill>
                  <a:schemeClr val="tx1"/>
                </a:solidFill>
              </a:endParaRPr>
            </a:p>
          </p:txBody>
        </p:sp>
      </p:grpSp>
      <p:pic>
        <p:nvPicPr>
          <p:cNvPr id="46" name="Grafik 45" descr="Häkchen">
            <a:extLst>
              <a:ext uri="{FF2B5EF4-FFF2-40B4-BE49-F238E27FC236}">
                <a16:creationId xmlns:a16="http://schemas.microsoft.com/office/drawing/2014/main" id="{4DF59A3F-4EE3-42F6-AE41-1C8C8F29CC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45784" y="2124616"/>
            <a:ext cx="279380" cy="279380"/>
          </a:xfrm>
          <a:prstGeom prst="rect">
            <a:avLst/>
          </a:prstGeom>
        </p:spPr>
      </p:pic>
      <p:grpSp>
        <p:nvGrpSpPr>
          <p:cNvPr id="34" name="Gruppieren 33">
            <a:extLst>
              <a:ext uri="{FF2B5EF4-FFF2-40B4-BE49-F238E27FC236}">
                <a16:creationId xmlns:a16="http://schemas.microsoft.com/office/drawing/2014/main" id="{FA072303-60B3-4400-9E9E-12580EF6CD03}"/>
              </a:ext>
            </a:extLst>
          </p:cNvPr>
          <p:cNvGrpSpPr/>
          <p:nvPr/>
        </p:nvGrpSpPr>
        <p:grpSpPr>
          <a:xfrm>
            <a:off x="2702709" y="2984601"/>
            <a:ext cx="684803" cy="464230"/>
            <a:chOff x="2662014" y="4377137"/>
            <a:chExt cx="684803" cy="464230"/>
          </a:xfrm>
        </p:grpSpPr>
        <p:pic>
          <p:nvPicPr>
            <p:cNvPr id="47" name="Grafik 46" descr="Häkchen">
              <a:extLst>
                <a:ext uri="{FF2B5EF4-FFF2-40B4-BE49-F238E27FC236}">
                  <a16:creationId xmlns:a16="http://schemas.microsoft.com/office/drawing/2014/main" id="{7B8758A6-270B-4655-8F00-63E199B7F5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4725" y="4514811"/>
              <a:ext cx="279380" cy="279380"/>
            </a:xfrm>
            <a:prstGeom prst="rect">
              <a:avLst/>
            </a:prstGeom>
          </p:spPr>
        </p:pic>
        <p:sp>
          <p:nvSpPr>
            <p:cNvPr id="33" name="Textfeld 32">
              <a:extLst>
                <a:ext uri="{FF2B5EF4-FFF2-40B4-BE49-F238E27FC236}">
                  <a16:creationId xmlns:a16="http://schemas.microsoft.com/office/drawing/2014/main" id="{E394E865-2C6F-4B0F-BA8E-386215542EED}"/>
                </a:ext>
              </a:extLst>
            </p:cNvPr>
            <p:cNvSpPr txBox="1"/>
            <p:nvPr/>
          </p:nvSpPr>
          <p:spPr>
            <a:xfrm>
              <a:off x="2662014" y="4377137"/>
              <a:ext cx="684803" cy="464230"/>
            </a:xfrm>
            <a:prstGeom prst="rect">
              <a:avLst/>
            </a:prstGeom>
            <a:noFill/>
          </p:spPr>
          <p:txBody>
            <a:bodyPr wrap="none" rtlCol="0">
              <a:spAutoFit/>
            </a:bodyPr>
            <a:lstStyle/>
            <a:p>
              <a:r>
                <a:rPr lang="de-CH">
                  <a:solidFill>
                    <a:schemeClr val="accent3">
                      <a:lumMod val="75000"/>
                    </a:schemeClr>
                  </a:solidFill>
                </a:rPr>
                <a:t>(   )</a:t>
              </a:r>
            </a:p>
          </p:txBody>
        </p:sp>
      </p:grpSp>
      <p:pic>
        <p:nvPicPr>
          <p:cNvPr id="49" name="Grafik 48" descr="Häkchen">
            <a:extLst>
              <a:ext uri="{FF2B5EF4-FFF2-40B4-BE49-F238E27FC236}">
                <a16:creationId xmlns:a16="http://schemas.microsoft.com/office/drawing/2014/main" id="{02716DF9-AD0E-4DBD-96B3-FBAF2D5BAE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45784" y="2541670"/>
            <a:ext cx="279380" cy="279380"/>
          </a:xfrm>
          <a:prstGeom prst="rect">
            <a:avLst/>
          </a:prstGeom>
        </p:spPr>
      </p:pic>
    </p:spTree>
    <p:extLst>
      <p:ext uri="{BB962C8B-B14F-4D97-AF65-F5344CB8AC3E}">
        <p14:creationId xmlns:p14="http://schemas.microsoft.com/office/powerpoint/2010/main" val="7405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108971-7F7D-42DC-9418-698ABF8BF3F4}"/>
              </a:ext>
            </a:extLst>
          </p:cNvPr>
          <p:cNvSpPr>
            <a:spLocks noGrp="1"/>
          </p:cNvSpPr>
          <p:nvPr>
            <p:ph type="title"/>
          </p:nvPr>
        </p:nvSpPr>
        <p:spPr/>
        <p:txBody>
          <a:bodyPr/>
          <a:lstStyle/>
          <a:p>
            <a:r>
              <a:rPr lang="en-GB"/>
              <a:t>Outline and aim of the thesis </a:t>
            </a:r>
          </a:p>
        </p:txBody>
      </p:sp>
      <p:sp>
        <p:nvSpPr>
          <p:cNvPr id="3" name="Foliennummernplatzhalter 2">
            <a:extLst>
              <a:ext uri="{FF2B5EF4-FFF2-40B4-BE49-F238E27FC236}">
                <a16:creationId xmlns:a16="http://schemas.microsoft.com/office/drawing/2014/main" id="{FB0EA5D4-79BE-4407-AB33-13BFE7D63A76}"/>
              </a:ext>
            </a:extLst>
          </p:cNvPr>
          <p:cNvSpPr>
            <a:spLocks noGrp="1"/>
          </p:cNvSpPr>
          <p:nvPr>
            <p:ph type="sldNum" sz="quarter" idx="10"/>
          </p:nvPr>
        </p:nvSpPr>
        <p:spPr/>
        <p:txBody>
          <a:bodyPr/>
          <a:lstStyle/>
          <a:p>
            <a:fld id="{3791453F-6806-4C51-BA69-51D2C9F2CC11}" type="slidenum">
              <a:rPr lang="de-DE" smtClean="0"/>
              <a:pPr/>
              <a:t>5</a:t>
            </a:fld>
            <a:endParaRPr lang="de-DE"/>
          </a:p>
        </p:txBody>
      </p:sp>
      <p:sp>
        <p:nvSpPr>
          <p:cNvPr id="4" name="Inhaltsplatzhalter 3">
            <a:extLst>
              <a:ext uri="{FF2B5EF4-FFF2-40B4-BE49-F238E27FC236}">
                <a16:creationId xmlns:a16="http://schemas.microsoft.com/office/drawing/2014/main" id="{D76016E7-12B2-4CF8-A0E9-4DCA7CA9C3F1}"/>
              </a:ext>
            </a:extLst>
          </p:cNvPr>
          <p:cNvSpPr>
            <a:spLocks noGrp="1"/>
          </p:cNvSpPr>
          <p:nvPr>
            <p:ph sz="quarter" idx="11"/>
          </p:nvPr>
        </p:nvSpPr>
        <p:spPr>
          <a:xfrm>
            <a:off x="704056" y="909380"/>
            <a:ext cx="8496300" cy="3743839"/>
          </a:xfrm>
        </p:spPr>
        <p:txBody>
          <a:bodyPr/>
          <a:lstStyle/>
          <a:p>
            <a:pPr marL="342900" indent="-342900">
              <a:buFont typeface="Arial" panose="020B0604020202020204" pitchFamily="34" charset="0"/>
              <a:buChar char="•"/>
            </a:pPr>
            <a:r>
              <a:rPr lang="en-GB"/>
              <a:t>Out of 25 proteins from the KRED11 </a:t>
            </a:r>
            <a:r>
              <a:rPr lang="en-GB" err="1"/>
              <a:t>orthogroup</a:t>
            </a:r>
            <a:r>
              <a:rPr lang="en-GB"/>
              <a:t> were selected for experimental evaluation.</a:t>
            </a:r>
          </a:p>
          <a:p>
            <a:pPr marL="594900" lvl="1" indent="-342900"/>
            <a:r>
              <a:rPr lang="en-GB"/>
              <a:t>25 genes ordered  </a:t>
            </a:r>
          </a:p>
          <a:p>
            <a:pPr marL="594900" lvl="1" indent="-342900"/>
            <a:r>
              <a:rPr lang="en-GB"/>
              <a:t>Molecular cloning, expression and characterisation towards a set of substrates. </a:t>
            </a:r>
          </a:p>
          <a:p>
            <a:pPr marL="594900" lvl="1" indent="-342900"/>
            <a:r>
              <a:rPr lang="en-GB"/>
              <a:t>Do we see similar functionality?</a:t>
            </a:r>
          </a:p>
          <a:p>
            <a:pPr marL="594900" lvl="1" indent="-342900"/>
            <a:r>
              <a:rPr lang="en-GB"/>
              <a:t>Are any of these scaffolds better than KRED11 (solubility, thermostability)? </a:t>
            </a:r>
          </a:p>
          <a:p>
            <a:pPr marL="342900" indent="-342900">
              <a:buFont typeface="Arial" panose="020B0604020202020204" pitchFamily="34" charset="0"/>
              <a:buChar char="•"/>
            </a:pPr>
            <a:r>
              <a:rPr lang="en-GB"/>
              <a:t>If a promising candidate is identified we will narrow down the search space and perform a second screening round.</a:t>
            </a:r>
          </a:p>
          <a:p>
            <a:pPr marL="342900" indent="-342900">
              <a:buFont typeface="Arial" panose="020B0604020202020204" pitchFamily="34" charset="0"/>
              <a:buChar char="•"/>
            </a:pPr>
            <a:endParaRPr lang="en-GB"/>
          </a:p>
          <a:p>
            <a:pPr marL="342900" indent="-342900">
              <a:buFont typeface="Arial" panose="020B0604020202020204" pitchFamily="34" charset="0"/>
              <a:buChar char="•"/>
            </a:pPr>
            <a:r>
              <a:rPr lang="en-GB"/>
              <a:t>If no activity is identified in the first experimental evaluation a different bioinformatics approach will be used to find alternative scaffolds (</a:t>
            </a:r>
            <a:r>
              <a:rPr lang="en-GB" err="1"/>
              <a:t>EnzymeMiner</a:t>
            </a:r>
            <a:r>
              <a:rPr lang="en-GB"/>
              <a:t>). </a:t>
            </a:r>
          </a:p>
          <a:p>
            <a:pPr marL="342900" indent="-342900">
              <a:buFont typeface="Arial" panose="020B0604020202020204" pitchFamily="34" charset="0"/>
              <a:buChar char="•"/>
            </a:pPr>
            <a:endParaRPr lang="en-GB"/>
          </a:p>
          <a:p>
            <a:endParaRPr lang="en-GB"/>
          </a:p>
        </p:txBody>
      </p:sp>
    </p:spTree>
    <p:extLst>
      <p:ext uri="{BB962C8B-B14F-4D97-AF65-F5344CB8AC3E}">
        <p14:creationId xmlns:p14="http://schemas.microsoft.com/office/powerpoint/2010/main" val="405007642"/>
      </p:ext>
    </p:extLst>
  </p:cSld>
  <p:clrMapOvr>
    <a:masterClrMapping/>
  </p:clrMapOvr>
</p:sld>
</file>

<file path=ppt/theme/theme1.xml><?xml version="1.0" encoding="utf-8"?>
<a:theme xmlns:a="http://schemas.openxmlformats.org/drawingml/2006/main" name="zhaw_Folien_deutsch">
  <a:themeElements>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fontScheme name="zhaw_Folien_deuts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lnDef>
  </a:objectDefaults>
  <a:extraClrSchemeLst>
    <a:extraClrScheme>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A0348D93FFA2D458FCECFFC8F8C52A4" ma:contentTypeVersion="11" ma:contentTypeDescription="Ein neues Dokument erstellen." ma:contentTypeScope="" ma:versionID="5ff4531fb5e7600535e05eb10f49549d">
  <xsd:schema xmlns:xsd="http://www.w3.org/2001/XMLSchema" xmlns:xs="http://www.w3.org/2001/XMLSchema" xmlns:p="http://schemas.microsoft.com/office/2006/metadata/properties" xmlns:ns3="cfb8dfc8-8f27-490a-adc3-1d95f112f4d1" xmlns:ns4="09138f7a-9e09-45fa-a38c-43d6ac81f565" targetNamespace="http://schemas.microsoft.com/office/2006/metadata/properties" ma:root="true" ma:fieldsID="574395eb9d5b8bbb615c6518a9c3f31a" ns3:_="" ns4:_="">
    <xsd:import namespace="cfb8dfc8-8f27-490a-adc3-1d95f112f4d1"/>
    <xsd:import namespace="09138f7a-9e09-45fa-a38c-43d6ac81f56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8dfc8-8f27-490a-adc3-1d95f112f4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138f7a-9e09-45fa-a38c-43d6ac81f56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B252AE-55FE-457B-A47C-A0D7593134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8CD946-E94D-4895-97AD-1DC36CB4695F}">
  <ds:schemaRefs>
    <ds:schemaRef ds:uri="09138f7a-9e09-45fa-a38c-43d6ac81f565"/>
    <ds:schemaRef ds:uri="cfb8dfc8-8f27-490a-adc3-1d95f112f4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649CA53-F52A-4DE6-8C8A-358AAAAD93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ZHAW_16-9_D_2010</Template>
  <TotalTime>0</TotalTime>
  <Words>650</Words>
  <Application>Microsoft Office PowerPoint</Application>
  <PresentationFormat>Benutzerdefiniert</PresentationFormat>
  <Paragraphs>80</Paragraphs>
  <Slides>5</Slides>
  <Notes>3</Notes>
  <HiddenSlides>1</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5</vt:i4>
      </vt:variant>
    </vt:vector>
  </HeadingPairs>
  <TitlesOfParts>
    <vt:vector size="7" baseType="lpstr">
      <vt:lpstr>Arial</vt:lpstr>
      <vt:lpstr>zhaw_Folien_deutsch</vt:lpstr>
      <vt:lpstr>Characterization of Keto-Reductases for the synthesis of pharmacological relevant secondary alcohols  Progress so far</vt:lpstr>
      <vt:lpstr>PowerPoint-Präsentation</vt:lpstr>
      <vt:lpstr>PowerPoint-Präsentation</vt:lpstr>
      <vt:lpstr>PowerPoint-Präsentation</vt:lpstr>
      <vt:lpstr>Outline and aim of the thesis </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Niklaus Michael (nikl)</dc:creator>
  <dc:description>Version 1.1 neues Logo, pdf tauglich_x000d_
Version 1.0_x000d_
PowerPoint Präsentationsvorlage gem. Vorgaben aus _x000d_
TP 2 - 21.6.2007_x000d_
Position Logo geändert von Grafiker, Schirift Arial, bold ersetzt durch Arial, fett gesetzt,22.6.2007_x000d_
Darstellung Folienmaster geändert, da als Vorgabe S. 31 gültig 25.6.2007_x000d_
Textfeldplatzhalter angepasst 26.6.2007_x000d_
Logo korrigiert, da a abgeschnitten links 26.6.2007_x000d_
Neue Vorgabe des Grafikers übernommen, Titel der Titelfolie mit Text Departments/institutsangabe erfassen, 2 Masterpaar gelöscht</dc:description>
  <cp:lastModifiedBy>Mohammad Yar Kevin (mohamkev)</cp:lastModifiedBy>
  <cp:revision>1</cp:revision>
  <dcterms:created xsi:type="dcterms:W3CDTF">2021-01-14T07:40:42Z</dcterms:created>
  <dcterms:modified xsi:type="dcterms:W3CDTF">2021-07-14T18:28:29Z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iteId">
    <vt:lpwstr>5d1a9f9d-201f-4a10-b983-451cf65cbc1e</vt:lpwstr>
  </property>
  <property fmtid="{D5CDD505-2E9C-101B-9397-08002B2CF9AE}" pid="4" name="MSIP_Label_10d9bad3-6dac-4e9a-89a3-89f3b8d247b2_Owner">
    <vt:lpwstr>nikl@zhaw.ch</vt:lpwstr>
  </property>
  <property fmtid="{D5CDD505-2E9C-101B-9397-08002B2CF9AE}" pid="5" name="MSIP_Label_10d9bad3-6dac-4e9a-89a3-89f3b8d247b2_SetDate">
    <vt:lpwstr>2021-01-14T10:16:17.9263605Z</vt:lpwstr>
  </property>
  <property fmtid="{D5CDD505-2E9C-101B-9397-08002B2CF9AE}" pid="6" name="MSIP_Label_10d9bad3-6dac-4e9a-89a3-89f3b8d247b2_Name">
    <vt:lpwstr>Intern</vt:lpwstr>
  </property>
  <property fmtid="{D5CDD505-2E9C-101B-9397-08002B2CF9AE}" pid="7" name="MSIP_Label_10d9bad3-6dac-4e9a-89a3-89f3b8d247b2_Application">
    <vt:lpwstr>Microsoft Azure Information Protection</vt:lpwstr>
  </property>
  <property fmtid="{D5CDD505-2E9C-101B-9397-08002B2CF9AE}" pid="8" name="MSIP_Label_10d9bad3-6dac-4e9a-89a3-89f3b8d247b2_ActionId">
    <vt:lpwstr>96dd54d1-8d95-47f9-b86b-324dfefa7e4d</vt:lpwstr>
  </property>
  <property fmtid="{D5CDD505-2E9C-101B-9397-08002B2CF9AE}" pid="9" name="MSIP_Label_10d9bad3-6dac-4e9a-89a3-89f3b8d247b2_Extended_MSFT_Method">
    <vt:lpwstr>Automatic</vt:lpwstr>
  </property>
  <property fmtid="{D5CDD505-2E9C-101B-9397-08002B2CF9AE}" pid="10" name="Sensitivity">
    <vt:lpwstr>Intern</vt:lpwstr>
  </property>
  <property fmtid="{D5CDD505-2E9C-101B-9397-08002B2CF9AE}" pid="11" name="ContentTypeId">
    <vt:lpwstr>0x0101006A0348D93FFA2D458FCECFFC8F8C52A4</vt:lpwstr>
  </property>
</Properties>
</file>