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263D1-0028-401E-A734-B4E07FE2E19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D1ED3-49C6-4C5A-8613-D7B21A078E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ADE-73DE-43FB-96F2-A62475E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dirty="0"/>
            </a:br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76A6-6FAA-45BC-ABD1-25ECD2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169" y="3996267"/>
            <a:ext cx="3466853" cy="1388534"/>
          </a:xfrm>
        </p:spPr>
        <p:txBody>
          <a:bodyPr>
            <a:noAutofit/>
          </a:bodyPr>
          <a:lstStyle/>
          <a:p>
            <a:r>
              <a:rPr lang="en-US" sz="3600" dirty="0"/>
              <a:t>Daniel Caudle </a:t>
            </a:r>
          </a:p>
          <a:p>
            <a:r>
              <a:rPr lang="en-US" sz="3600" dirty="0"/>
              <a:t> Brian </a:t>
            </a:r>
            <a:r>
              <a:rPr lang="en-US" sz="3600" dirty="0" err="1"/>
              <a:t>Pecot</a:t>
            </a:r>
            <a:r>
              <a:rPr lang="en-US" sz="3600" dirty="0"/>
              <a:t> </a:t>
            </a:r>
          </a:p>
          <a:p>
            <a:r>
              <a:rPr lang="en-US" sz="3600" dirty="0"/>
              <a:t> Colt Wrobel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6330AA-7CF7-4C10-AC11-0AE5B963BB93}"/>
              </a:ext>
            </a:extLst>
          </p:cNvPr>
          <p:cNvSpPr txBox="1">
            <a:spLocks/>
          </p:cNvSpPr>
          <p:nvPr/>
        </p:nvSpPr>
        <p:spPr>
          <a:xfrm>
            <a:off x="3903784" y="3996267"/>
            <a:ext cx="346685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Benjimin Aaron  </a:t>
            </a:r>
          </a:p>
          <a:p>
            <a:r>
              <a:rPr lang="en-US" sz="3600" dirty="0"/>
              <a:t>Eric Berryhill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09F-E483-4412-8F5B-2210854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17A24-9A87-4A1A-B0CB-B2750AEC5A19}"/>
              </a:ext>
            </a:extLst>
          </p:cNvPr>
          <p:cNvSpPr txBox="1"/>
          <p:nvPr/>
        </p:nvSpPr>
        <p:spPr>
          <a:xfrm>
            <a:off x="1804737" y="2213811"/>
            <a:ext cx="9432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Competitors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Diagrams / Images</a:t>
            </a:r>
          </a:p>
        </p:txBody>
      </p:sp>
    </p:spTree>
    <p:extLst>
      <p:ext uri="{BB962C8B-B14F-4D97-AF65-F5344CB8AC3E}">
        <p14:creationId xmlns:p14="http://schemas.microsoft.com/office/powerpoint/2010/main" val="19560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5D-3ABB-4C81-B400-42E2ED3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893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076-6805-4EAF-A0A5-8B50CAA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610"/>
            <a:ext cx="10018713" cy="3926306"/>
          </a:xfrm>
        </p:spPr>
        <p:txBody>
          <a:bodyPr>
            <a:noAutofit/>
          </a:bodyPr>
          <a:lstStyle/>
          <a:p>
            <a:r>
              <a:rPr lang="en-US" sz="3600" dirty="0"/>
              <a:t>Time visualization</a:t>
            </a:r>
          </a:p>
          <a:p>
            <a:pPr lvl="1"/>
            <a:r>
              <a:rPr lang="en-US" sz="3600" dirty="0"/>
              <a:t>See time linearly, instead of as a grid. </a:t>
            </a:r>
          </a:p>
          <a:p>
            <a:r>
              <a:rPr lang="en-US" sz="3600" dirty="0"/>
              <a:t>Time management</a:t>
            </a:r>
          </a:p>
          <a:p>
            <a:pPr lvl="1"/>
            <a:r>
              <a:rPr lang="en-US" sz="3600" dirty="0"/>
              <a:t>Create events like any other scheduling app</a:t>
            </a:r>
          </a:p>
          <a:p>
            <a:pPr lvl="1"/>
            <a:r>
              <a:rPr lang="en-US" sz="3600" dirty="0"/>
              <a:t>Share timeline </a:t>
            </a:r>
          </a:p>
          <a:p>
            <a:pPr lvl="1"/>
            <a:r>
              <a:rPr lang="en-US" sz="3600" dirty="0"/>
              <a:t>Automatically analyze combined timelines to see conflicts or shared free-time</a:t>
            </a:r>
          </a:p>
        </p:txBody>
      </p:sp>
    </p:spTree>
    <p:extLst>
      <p:ext uri="{BB962C8B-B14F-4D97-AF65-F5344CB8AC3E}">
        <p14:creationId xmlns:p14="http://schemas.microsoft.com/office/powerpoint/2010/main" val="360623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13E-73E3-4E55-93C8-996A6C3D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A2B-A3FE-4C31-86F8-3B32EFA4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a Timeline</a:t>
            </a:r>
          </a:p>
          <a:p>
            <a:r>
              <a:rPr lang="en-US" sz="3600" dirty="0"/>
              <a:t>Create/Add Events</a:t>
            </a:r>
          </a:p>
          <a:p>
            <a:r>
              <a:rPr lang="en-US" sz="3600" dirty="0"/>
              <a:t>Simple </a:t>
            </a:r>
            <a:r>
              <a:rPr lang="en-US" sz="3600" dirty="0" err="1"/>
              <a:t>Querys</a:t>
            </a:r>
            <a:r>
              <a:rPr lang="en-US" sz="3600" dirty="0"/>
              <a:t> of Timeline</a:t>
            </a:r>
          </a:p>
          <a:p>
            <a:r>
              <a:rPr lang="en-US" sz="3600" dirty="0"/>
              <a:t>Share Timeline </a:t>
            </a:r>
          </a:p>
          <a:p>
            <a:r>
              <a:rPr lang="en-US" sz="3600" dirty="0"/>
              <a:t>Invite others to shared Timeline Events</a:t>
            </a:r>
          </a:p>
        </p:txBody>
      </p:sp>
    </p:spTree>
    <p:extLst>
      <p:ext uri="{BB962C8B-B14F-4D97-AF65-F5344CB8AC3E}">
        <p14:creationId xmlns:p14="http://schemas.microsoft.com/office/powerpoint/2010/main" val="41790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8B-151A-430F-BC3E-E7B1135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0F5-7950-496C-B30E-A6945723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Import calendar/events from Google Calendar API</a:t>
            </a:r>
          </a:p>
          <a:p>
            <a:r>
              <a:rPr lang="en-US" sz="3600" dirty="0"/>
              <a:t>Display a schedule linearly – a timeline </a:t>
            </a:r>
          </a:p>
          <a:p>
            <a:r>
              <a:rPr lang="en-US" sz="3600" dirty="0"/>
              <a:t>Compare shared Timelines and provide visual feedback</a:t>
            </a:r>
          </a:p>
          <a:p>
            <a:r>
              <a:rPr lang="en-US" sz="3600" dirty="0"/>
              <a:t>Communicate with Database structure to pull/push user’s Timeline(s) and Event(s).</a:t>
            </a:r>
          </a:p>
        </p:txBody>
      </p:sp>
    </p:spTree>
    <p:extLst>
      <p:ext uri="{BB962C8B-B14F-4D97-AF65-F5344CB8AC3E}">
        <p14:creationId xmlns:p14="http://schemas.microsoft.com/office/powerpoint/2010/main" val="93675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B05-FA7B-4F89-A007-042F96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7989"/>
          </a:xfrm>
        </p:spPr>
        <p:txBody>
          <a:bodyPr/>
          <a:lstStyle/>
          <a:p>
            <a:r>
              <a:rPr lang="en-US" dirty="0"/>
              <a:t>Competitor Comparison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E088CC-06E8-4620-83AE-9B07712D3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8689"/>
              </p:ext>
            </p:extLst>
          </p:nvPr>
        </p:nvGraphicFramePr>
        <p:xfrm>
          <a:off x="1484313" y="1660358"/>
          <a:ext cx="10018710" cy="45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74667597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0887841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4023865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06096757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185036243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817297616"/>
                    </a:ext>
                  </a:extLst>
                </a:gridCol>
              </a:tblGrid>
              <a:tr h="954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8825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9561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0099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GroupMe /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419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98524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TimeTree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2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9FE8A-AF2C-4263-A14F-16704A290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7" y="1"/>
            <a:ext cx="8277727" cy="6858000"/>
          </a:xfrm>
        </p:spPr>
      </p:pic>
    </p:spTree>
    <p:extLst>
      <p:ext uri="{BB962C8B-B14F-4D97-AF65-F5344CB8AC3E}">
        <p14:creationId xmlns:p14="http://schemas.microsoft.com/office/powerpoint/2010/main" val="350650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169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Timeline Requirements  </vt:lpstr>
      <vt:lpstr>Topics </vt:lpstr>
      <vt:lpstr>Project Description</vt:lpstr>
      <vt:lpstr>Functional Requirements</vt:lpstr>
      <vt:lpstr>Non-Functional Requirements</vt:lpstr>
      <vt:lpstr>Competitor Comparison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Requirements</dc:title>
  <dc:creator>Benjimin</dc:creator>
  <cp:lastModifiedBy>Benjimin</cp:lastModifiedBy>
  <cp:revision>6</cp:revision>
  <dcterms:created xsi:type="dcterms:W3CDTF">2018-02-21T21:56:28Z</dcterms:created>
  <dcterms:modified xsi:type="dcterms:W3CDTF">2018-02-21T23:49:08Z</dcterms:modified>
</cp:coreProperties>
</file>