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78" r:id="rId11"/>
    <p:sldId id="279" r:id="rId12"/>
    <p:sldId id="280" r:id="rId13"/>
    <p:sldId id="281" r:id="rId14"/>
    <p:sldId id="282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7263D1-0028-401E-A734-B4E07FE2E192}">
          <p14:sldIdLst>
            <p14:sldId id="256"/>
            <p14:sldId id="257"/>
            <p14:sldId id="263"/>
            <p14:sldId id="264"/>
            <p14:sldId id="258"/>
            <p14:sldId id="259"/>
            <p14:sldId id="260"/>
            <p14:sldId id="261"/>
            <p14:sldId id="262"/>
            <p14:sldId id="278"/>
            <p14:sldId id="279"/>
            <p14:sldId id="280"/>
            <p14:sldId id="281"/>
            <p14:sldId id="282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55" autoAdjust="0"/>
  </p:normalViewPr>
  <p:slideViewPr>
    <p:cSldViewPr snapToGrid="0">
      <p:cViewPr varScale="1">
        <p:scale>
          <a:sx n="82" d="100"/>
          <a:sy n="82" d="100"/>
        </p:scale>
        <p:origin x="120" y="768"/>
      </p:cViewPr>
      <p:guideLst/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8D1ED3-49C6-4C5A-8613-D7B21A078EE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E84A9-2A3C-414C-AD38-EA4FA36E0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CADE-73DE-43FB-96F2-A62475E9A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</a:t>
            </a:r>
            <a:br>
              <a:rPr lang="en-US" dirty="0"/>
            </a:br>
            <a:r>
              <a:rPr lang="en-US" dirty="0"/>
              <a:t>Requirements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76A6-6FAA-45BC-ABD1-25ECD209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6169" y="3996267"/>
            <a:ext cx="3466853" cy="1388534"/>
          </a:xfrm>
        </p:spPr>
        <p:txBody>
          <a:bodyPr>
            <a:noAutofit/>
          </a:bodyPr>
          <a:lstStyle/>
          <a:p>
            <a:r>
              <a:rPr lang="en-US" sz="3600" dirty="0"/>
              <a:t>Daniel Caudle </a:t>
            </a:r>
          </a:p>
          <a:p>
            <a:r>
              <a:rPr lang="en-US" sz="3600" dirty="0"/>
              <a:t> Brian </a:t>
            </a:r>
            <a:r>
              <a:rPr lang="en-US" sz="3600" dirty="0" err="1"/>
              <a:t>Pecot</a:t>
            </a:r>
            <a:r>
              <a:rPr lang="en-US" sz="3600" dirty="0"/>
              <a:t> </a:t>
            </a:r>
          </a:p>
          <a:p>
            <a:r>
              <a:rPr lang="en-US" sz="3600" dirty="0"/>
              <a:t> Colt Wrobel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6330AA-7CF7-4C10-AC11-0AE5B963BB93}"/>
              </a:ext>
            </a:extLst>
          </p:cNvPr>
          <p:cNvSpPr txBox="1">
            <a:spLocks/>
          </p:cNvSpPr>
          <p:nvPr/>
        </p:nvSpPr>
        <p:spPr>
          <a:xfrm>
            <a:off x="3903784" y="3996267"/>
            <a:ext cx="3466853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Benjimin Aaron  </a:t>
            </a:r>
          </a:p>
          <a:p>
            <a:r>
              <a:rPr lang="en-US" sz="3600" dirty="0"/>
              <a:t>Eric Berryhill </a:t>
            </a:r>
          </a:p>
          <a:p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3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8483-FA96-4FFB-8426-D9CDEE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68" y="0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AF2DE-25F2-4B01-86EA-726AE924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27" y="1219201"/>
            <a:ext cx="9901997" cy="5250052"/>
          </a:xfrm>
        </p:spPr>
      </p:pic>
    </p:spTree>
    <p:extLst>
      <p:ext uri="{BB962C8B-B14F-4D97-AF65-F5344CB8AC3E}">
        <p14:creationId xmlns:p14="http://schemas.microsoft.com/office/powerpoint/2010/main" val="90071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8958-7EEC-4CEC-A30D-31FAD53C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56548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3D863-36CE-4B4B-B397-6ADD5130D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2" y="972552"/>
            <a:ext cx="10353027" cy="4912895"/>
          </a:xfrm>
        </p:spPr>
      </p:pic>
    </p:spTree>
    <p:extLst>
      <p:ext uri="{BB962C8B-B14F-4D97-AF65-F5344CB8AC3E}">
        <p14:creationId xmlns:p14="http://schemas.microsoft.com/office/powerpoint/2010/main" val="277964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B133-84A7-487B-8A42-FF2D783A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45432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FA7A8-B06A-48D5-B011-3F14BC03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033993"/>
            <a:ext cx="10165759" cy="4790013"/>
          </a:xfrm>
        </p:spPr>
      </p:pic>
    </p:spTree>
    <p:extLst>
      <p:ext uri="{BB962C8B-B14F-4D97-AF65-F5344CB8AC3E}">
        <p14:creationId xmlns:p14="http://schemas.microsoft.com/office/powerpoint/2010/main" val="195887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C27A-D019-4571-BD47-637BCB2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81526"/>
          </a:xfrm>
        </p:spPr>
        <p:txBody>
          <a:bodyPr>
            <a:normAutofit fontScale="90000"/>
          </a:bodyPr>
          <a:lstStyle/>
          <a:p>
            <a:r>
              <a:rPr lang="en-US" dirty="0"/>
              <a:t>Share Timeline –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9329A-CC88-47EE-A3E2-885E8A07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48" y="1481889"/>
            <a:ext cx="9861575" cy="3894221"/>
          </a:xfrm>
        </p:spPr>
      </p:pic>
    </p:spTree>
    <p:extLst>
      <p:ext uri="{BB962C8B-B14F-4D97-AF65-F5344CB8AC3E}">
        <p14:creationId xmlns:p14="http://schemas.microsoft.com/office/powerpoint/2010/main" val="278270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1011-D68E-40CB-8EAA-70AB5F0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61737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Timelines –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756A-6F7C-477F-8A2E-069DC8FF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3237-7759-4DA1-8C41-3A2060E4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098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916E6-B52A-42FB-A154-C9D896691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0" y="0"/>
            <a:ext cx="11895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D943-A65C-4992-9773-06DAFCBC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122" y="685801"/>
            <a:ext cx="10018713" cy="974558"/>
          </a:xfrm>
        </p:spPr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6C00-F980-4A99-B8D0-73CA2926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22" y="1876927"/>
            <a:ext cx="10779878" cy="3914274"/>
          </a:xfrm>
        </p:spPr>
        <p:txBody>
          <a:bodyPr>
            <a:noAutofit/>
          </a:bodyPr>
          <a:lstStyle/>
          <a:p>
            <a:r>
              <a:rPr lang="en-US" sz="3600" dirty="0"/>
              <a:t>1. </a:t>
            </a:r>
            <a:r>
              <a:rPr lang="en-US" sz="3600" b="1" dirty="0"/>
              <a:t>Primary:</a:t>
            </a:r>
            <a:r>
              <a:rPr lang="en-US" sz="3600" dirty="0"/>
              <a:t>  Create, Populate, Share, Combine/Compare Timelines</a:t>
            </a:r>
          </a:p>
          <a:p>
            <a:r>
              <a:rPr lang="en-US" sz="3600" dirty="0"/>
              <a:t>2. </a:t>
            </a:r>
            <a:r>
              <a:rPr lang="en-US" sz="3600" b="1" dirty="0"/>
              <a:t>Possible: </a:t>
            </a:r>
            <a:r>
              <a:rPr lang="en-US" sz="3600" dirty="0"/>
              <a:t>Google Calendar API integration</a:t>
            </a:r>
          </a:p>
          <a:p>
            <a:r>
              <a:rPr lang="en-US" sz="3600" dirty="0"/>
              <a:t>3.  </a:t>
            </a:r>
            <a:r>
              <a:rPr lang="en-US" sz="3600" b="1" dirty="0"/>
              <a:t>Future if Time Allows: </a:t>
            </a:r>
            <a:r>
              <a:rPr lang="en-US" sz="3600" dirty="0"/>
              <a:t>Automated invitations and 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2740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C325-072D-44E6-AEA2-2C51A83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82052"/>
          </a:xfrm>
        </p:spPr>
        <p:txBody>
          <a:bodyPr>
            <a:normAutofit/>
          </a:bodyPr>
          <a:lstStyle/>
          <a:p>
            <a:r>
              <a:rPr lang="en-US" dirty="0"/>
              <a:t>Potential Risks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D929-71A8-48AE-82B3-0B12E5F9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72915"/>
            <a:ext cx="10018713" cy="3124201"/>
          </a:xfrm>
        </p:spPr>
        <p:txBody>
          <a:bodyPr>
            <a:normAutofit/>
          </a:bodyPr>
          <a:lstStyle/>
          <a:p>
            <a:r>
              <a:rPr lang="en-US" sz="3600" dirty="0"/>
              <a:t>Improper database integration: Learning to implement Firebase could delay functionality in the short-term.</a:t>
            </a:r>
          </a:p>
        </p:txBody>
      </p:sp>
    </p:spTree>
    <p:extLst>
      <p:ext uri="{BB962C8B-B14F-4D97-AF65-F5344CB8AC3E}">
        <p14:creationId xmlns:p14="http://schemas.microsoft.com/office/powerpoint/2010/main" val="366367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D09F-E483-4412-8F5B-2210854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17A24-9A87-4A1A-B0CB-B2750AEC5A19}"/>
              </a:ext>
            </a:extLst>
          </p:cNvPr>
          <p:cNvSpPr txBox="1"/>
          <p:nvPr/>
        </p:nvSpPr>
        <p:spPr>
          <a:xfrm>
            <a:off x="1804737" y="2237874"/>
            <a:ext cx="9432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Project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Requirements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Functional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Non-Functional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Competitors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Diagrams /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19560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CD19-4730-4865-A857-A2B3D5C0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E577-8C0C-4C4C-B83F-0E893BD2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calendar and messaging apps lack the ability to quickly, easily compare schedules in order to plan for future events involving numerous participants. </a:t>
            </a:r>
          </a:p>
          <a:p>
            <a:r>
              <a:rPr lang="en-US" sz="3600" dirty="0"/>
              <a:t>E.g. project group meeting times</a:t>
            </a:r>
          </a:p>
        </p:txBody>
      </p:sp>
    </p:spTree>
    <p:extLst>
      <p:ext uri="{BB962C8B-B14F-4D97-AF65-F5344CB8AC3E}">
        <p14:creationId xmlns:p14="http://schemas.microsoft.com/office/powerpoint/2010/main" val="12624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E86A-FF2F-44F8-AED8-3F0705EB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D993-8945-402D-AC08-59B2A710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personal schedule application that contains conventional methods for creating and manipulating schedules, with the added functionalities of sharing and comparing schedules. </a:t>
            </a:r>
          </a:p>
          <a:p>
            <a:r>
              <a:rPr lang="en-US" sz="3600" dirty="0"/>
              <a:t>Schedules will be generated as a “Timeline”, which emphasizes a linear time progression. </a:t>
            </a:r>
          </a:p>
        </p:txBody>
      </p:sp>
    </p:spTree>
    <p:extLst>
      <p:ext uri="{BB962C8B-B14F-4D97-AF65-F5344CB8AC3E}">
        <p14:creationId xmlns:p14="http://schemas.microsoft.com/office/powerpoint/2010/main" val="9038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5D-3ABB-4C81-B400-42E2ED3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18937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E076-6805-4EAF-A0A5-8B50CAA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37610"/>
            <a:ext cx="10018713" cy="3926306"/>
          </a:xfrm>
        </p:spPr>
        <p:txBody>
          <a:bodyPr>
            <a:noAutofit/>
          </a:bodyPr>
          <a:lstStyle/>
          <a:p>
            <a:r>
              <a:rPr lang="en-US" sz="3200" dirty="0"/>
              <a:t>Time visualization</a:t>
            </a:r>
          </a:p>
          <a:p>
            <a:pPr lvl="1"/>
            <a:r>
              <a:rPr lang="en-US" sz="3200" dirty="0"/>
              <a:t>See time linearly, instead of as a grid. </a:t>
            </a:r>
          </a:p>
          <a:p>
            <a:r>
              <a:rPr lang="en-US" sz="3200" dirty="0"/>
              <a:t>Time management</a:t>
            </a:r>
          </a:p>
          <a:p>
            <a:pPr lvl="1"/>
            <a:r>
              <a:rPr lang="en-US" sz="3200" dirty="0"/>
              <a:t>Create events like any other scheduling app</a:t>
            </a:r>
          </a:p>
          <a:p>
            <a:pPr lvl="1"/>
            <a:r>
              <a:rPr lang="en-US" sz="3200" dirty="0"/>
              <a:t>Share timeline</a:t>
            </a:r>
          </a:p>
          <a:p>
            <a:pPr lvl="1"/>
            <a:r>
              <a:rPr lang="en-US" sz="3200" dirty="0"/>
              <a:t>Combine timelines </a:t>
            </a:r>
          </a:p>
          <a:p>
            <a:pPr lvl="1"/>
            <a:r>
              <a:rPr lang="en-US" sz="3200" dirty="0"/>
              <a:t>Automatically analyze combined timelines to see conflicts or shared free-time</a:t>
            </a:r>
          </a:p>
        </p:txBody>
      </p:sp>
    </p:spTree>
    <p:extLst>
      <p:ext uri="{BB962C8B-B14F-4D97-AF65-F5344CB8AC3E}">
        <p14:creationId xmlns:p14="http://schemas.microsoft.com/office/powerpoint/2010/main" val="36062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213E-73E3-4E55-93C8-996A6C3D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38463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BA2B-A3FE-4C31-86F8-3B32EFA4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041357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Create a Timeline</a:t>
            </a:r>
          </a:p>
          <a:p>
            <a:r>
              <a:rPr lang="en-US" sz="3600" dirty="0"/>
              <a:t>Create/Add Events</a:t>
            </a:r>
          </a:p>
          <a:p>
            <a:r>
              <a:rPr lang="en-US" sz="3600" dirty="0"/>
              <a:t>Simple Queries of Timeline</a:t>
            </a:r>
          </a:p>
          <a:p>
            <a:r>
              <a:rPr lang="en-US" sz="3600" dirty="0"/>
              <a:t>Share Timeline </a:t>
            </a:r>
          </a:p>
          <a:p>
            <a:r>
              <a:rPr lang="en-US" sz="3600" dirty="0"/>
              <a:t>Combine and Compare Timelines</a:t>
            </a:r>
          </a:p>
        </p:txBody>
      </p:sp>
    </p:spTree>
    <p:extLst>
      <p:ext uri="{BB962C8B-B14F-4D97-AF65-F5344CB8AC3E}">
        <p14:creationId xmlns:p14="http://schemas.microsoft.com/office/powerpoint/2010/main" val="41790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CA8B-151A-430F-BC3E-E7B1135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55032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60F5-7950-496C-B30E-A6945723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787314"/>
            <a:ext cx="10018713" cy="3124201"/>
          </a:xfrm>
        </p:spPr>
        <p:txBody>
          <a:bodyPr>
            <a:noAutofit/>
          </a:bodyPr>
          <a:lstStyle/>
          <a:p>
            <a:r>
              <a:rPr lang="en-US" sz="3600" dirty="0"/>
              <a:t>Display a schedule linearly – a timeline </a:t>
            </a:r>
          </a:p>
          <a:p>
            <a:r>
              <a:rPr lang="en-US" sz="3600" dirty="0"/>
              <a:t>Compare shared Timelines and provide visual feedback</a:t>
            </a:r>
          </a:p>
          <a:p>
            <a:r>
              <a:rPr lang="en-US" sz="3600" dirty="0"/>
              <a:t>Communicate with Database structure to pull/push user’s Timeline(s) and Event(s).</a:t>
            </a:r>
          </a:p>
          <a:p>
            <a:r>
              <a:rPr lang="en-US" sz="3600" dirty="0"/>
              <a:t>Import calendar/events from Google Calendar API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7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AB05-FA7B-4F89-A007-042F96EC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7989"/>
          </a:xfrm>
        </p:spPr>
        <p:txBody>
          <a:bodyPr/>
          <a:lstStyle/>
          <a:p>
            <a:r>
              <a:rPr lang="en-US" dirty="0"/>
              <a:t>Competitor Comparison 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E088CC-06E8-4620-83AE-9B07712D3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138689"/>
              </p:ext>
            </p:extLst>
          </p:nvPr>
        </p:nvGraphicFramePr>
        <p:xfrm>
          <a:off x="1484313" y="1660358"/>
          <a:ext cx="10018710" cy="452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85">
                  <a:extLst>
                    <a:ext uri="{9D8B030D-6E8A-4147-A177-3AD203B41FA5}">
                      <a16:colId xmlns:a16="http://schemas.microsoft.com/office/drawing/2014/main" val="174667597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70887841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402386521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2060967579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185036243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817297616"/>
                    </a:ext>
                  </a:extLst>
                </a:gridCol>
              </a:tblGrid>
              <a:tr h="9547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Invitation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8825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Google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9561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80099"/>
                  </a:ext>
                </a:extLst>
              </a:tr>
              <a:tr h="954788">
                <a:tc>
                  <a:txBody>
                    <a:bodyPr/>
                    <a:lstStyle/>
                    <a:p>
                      <a:r>
                        <a:rPr lang="en-US" sz="2400" dirty="0"/>
                        <a:t>GroupMe / Slack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4192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98524"/>
                  </a:ext>
                </a:extLst>
              </a:tr>
              <a:tr h="55317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TimeTree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2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7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4027EB-856B-4646-99AA-A71296D4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284" y="37943"/>
            <a:ext cx="8422105" cy="6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0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</TotalTime>
  <Words>324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Timeline Requirements  </vt:lpstr>
      <vt:lpstr>Topics </vt:lpstr>
      <vt:lpstr>Problem</vt:lpstr>
      <vt:lpstr>Solution</vt:lpstr>
      <vt:lpstr>Project Description</vt:lpstr>
      <vt:lpstr>Functional Requirements</vt:lpstr>
      <vt:lpstr>Non-Functional Requirements</vt:lpstr>
      <vt:lpstr>Competitor Comparison Table</vt:lpstr>
      <vt:lpstr>PowerPoint Presentation</vt:lpstr>
      <vt:lpstr>Create Timeline – Activity Diagram</vt:lpstr>
      <vt:lpstr>Create Event – Activity Diagram</vt:lpstr>
      <vt:lpstr>Query Timeline – Activity Diagram</vt:lpstr>
      <vt:lpstr>Share Timeline – Activity Diagram</vt:lpstr>
      <vt:lpstr>Combine Timelines – Activity Diagram</vt:lpstr>
      <vt:lpstr>Class Diagram</vt:lpstr>
      <vt:lpstr>Priorities</vt:lpstr>
      <vt:lpstr>Potential Risks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Requirements</dc:title>
  <dc:creator>Benjimin</dc:creator>
  <cp:lastModifiedBy>Benjimin Aaron</cp:lastModifiedBy>
  <cp:revision>21</cp:revision>
  <dcterms:created xsi:type="dcterms:W3CDTF">2018-02-21T21:56:28Z</dcterms:created>
  <dcterms:modified xsi:type="dcterms:W3CDTF">2018-02-26T07:14:06Z</dcterms:modified>
</cp:coreProperties>
</file>