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F1BD-471C-4E0D-BDAF-A16CA15E5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2692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BD8C-0FB4-4C8D-9AB7-130DB6BB3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69664"/>
            <a:ext cx="12192000" cy="65836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Benjimin Aaron, Eric Berryhill, Daniel Caudle, Brian </a:t>
            </a:r>
            <a:r>
              <a:rPr lang="en-US" sz="2400" dirty="0" err="1">
                <a:solidFill>
                  <a:srgbClr val="FFFF00"/>
                </a:solidFill>
              </a:rPr>
              <a:t>Pecot</a:t>
            </a:r>
            <a:r>
              <a:rPr lang="en-US" sz="2400" dirty="0">
                <a:solidFill>
                  <a:srgbClr val="FFFF00"/>
                </a:solidFill>
              </a:rPr>
              <a:t>, Colt Wrobel</a:t>
            </a:r>
          </a:p>
        </p:txBody>
      </p:sp>
    </p:spTree>
    <p:extLst>
      <p:ext uri="{BB962C8B-B14F-4D97-AF65-F5344CB8AC3E}">
        <p14:creationId xmlns:p14="http://schemas.microsoft.com/office/powerpoint/2010/main" val="31766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DAC0-D6A7-40E6-AA1F-0C8781AE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8936-65E4-4B5F-B234-4E61D618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Schedule-keeping software is lacking in:</a:t>
            </a:r>
          </a:p>
          <a:p>
            <a:pPr lvl="1"/>
            <a:r>
              <a:rPr lang="en-US" sz="2600" dirty="0"/>
              <a:t>Ability to synchronize multiple users’ schedules</a:t>
            </a:r>
          </a:p>
          <a:p>
            <a:pPr lvl="1"/>
            <a:r>
              <a:rPr lang="en-US" sz="2600" dirty="0"/>
              <a:t>Visualization:</a:t>
            </a:r>
          </a:p>
          <a:p>
            <a:pPr lvl="2"/>
            <a:r>
              <a:rPr lang="en-US" sz="2400" dirty="0"/>
              <a:t>Difficult or impossible to see time conflicts</a:t>
            </a:r>
          </a:p>
          <a:p>
            <a:pPr lvl="2"/>
            <a:r>
              <a:rPr lang="en-US" sz="2400" dirty="0"/>
              <a:t>Typically provide only a grid-view </a:t>
            </a:r>
          </a:p>
        </p:txBody>
      </p:sp>
    </p:spTree>
    <p:extLst>
      <p:ext uri="{BB962C8B-B14F-4D97-AF65-F5344CB8AC3E}">
        <p14:creationId xmlns:p14="http://schemas.microsoft.com/office/powerpoint/2010/main" val="116151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C0A5-472B-4E07-94D3-D69A2611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3BA1-8BAE-4F34-96ED-7B79D76F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Android application </a:t>
            </a:r>
          </a:p>
          <a:p>
            <a:pPr marL="0" indent="0">
              <a:buNone/>
            </a:pPr>
            <a:r>
              <a:rPr lang="en-US" sz="2800" dirty="0"/>
              <a:t>	Database and Sharing via Firebase</a:t>
            </a:r>
          </a:p>
        </p:txBody>
      </p:sp>
    </p:spTree>
    <p:extLst>
      <p:ext uri="{BB962C8B-B14F-4D97-AF65-F5344CB8AC3E}">
        <p14:creationId xmlns:p14="http://schemas.microsoft.com/office/powerpoint/2010/main" val="9816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787-833E-4022-A1EB-43E55F79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E63A-73B4-4B2F-87B6-22FBFFFA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 should go here</a:t>
            </a:r>
          </a:p>
        </p:txBody>
      </p:sp>
    </p:spTree>
    <p:extLst>
      <p:ext uri="{BB962C8B-B14F-4D97-AF65-F5344CB8AC3E}">
        <p14:creationId xmlns:p14="http://schemas.microsoft.com/office/powerpoint/2010/main" val="266404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8B7B-E029-4B31-BA50-3A1F98D3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5A8F-27DA-4B6B-8744-F2CCF6BB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131996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D060-1EBE-441E-99D2-0E2E52EA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2089-7D1C-496A-81D9-D7B3C1C2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in design or focus since requirements presentation.</a:t>
            </a:r>
          </a:p>
          <a:p>
            <a:r>
              <a:rPr lang="en-US" dirty="0"/>
              <a:t>Coding underway. Good luck, us!</a:t>
            </a:r>
          </a:p>
        </p:txBody>
      </p:sp>
    </p:spTree>
    <p:extLst>
      <p:ext uri="{BB962C8B-B14F-4D97-AF65-F5344CB8AC3E}">
        <p14:creationId xmlns:p14="http://schemas.microsoft.com/office/powerpoint/2010/main" val="378466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1094-A846-41A5-A1AD-2868A917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6152-1398-45F3-A9BE-0FFBDFA0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member’s perspective:</a:t>
            </a:r>
          </a:p>
        </p:txBody>
      </p:sp>
    </p:spTree>
    <p:extLst>
      <p:ext uri="{BB962C8B-B14F-4D97-AF65-F5344CB8AC3E}">
        <p14:creationId xmlns:p14="http://schemas.microsoft.com/office/powerpoint/2010/main" val="243060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89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Timeline</vt:lpstr>
      <vt:lpstr>Problem Definition:</vt:lpstr>
      <vt:lpstr>Scope of system:</vt:lpstr>
      <vt:lpstr>Class Diagram</vt:lpstr>
      <vt:lpstr>Sequence Diagrams</vt:lpstr>
      <vt:lpstr>Project changes?</vt:lpstr>
      <vt:lpstr>Summary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Benjimin</dc:creator>
  <cp:lastModifiedBy>Benjimin</cp:lastModifiedBy>
  <cp:revision>3</cp:revision>
  <dcterms:created xsi:type="dcterms:W3CDTF">2018-03-22T13:31:40Z</dcterms:created>
  <dcterms:modified xsi:type="dcterms:W3CDTF">2018-03-22T13:52:25Z</dcterms:modified>
</cp:coreProperties>
</file>