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2" r:id="rId9"/>
    <p:sldId id="275" r:id="rId10"/>
    <p:sldId id="261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7263D1-0028-401E-A734-B4E07FE2E192}">
          <p14:sldIdLst>
            <p14:sldId id="256"/>
            <p14:sldId id="257"/>
            <p14:sldId id="263"/>
            <p14:sldId id="264"/>
            <p14:sldId id="258"/>
            <p14:sldId id="259"/>
            <p14:sldId id="260"/>
            <p14:sldId id="262"/>
            <p14:sldId id="275"/>
            <p14:sldId id="261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55" autoAdjust="0"/>
  </p:normalViewPr>
  <p:slideViewPr>
    <p:cSldViewPr snapToGrid="0">
      <p:cViewPr varScale="1">
        <p:scale>
          <a:sx n="40" d="100"/>
          <a:sy n="40" d="100"/>
        </p:scale>
        <p:origin x="60" y="792"/>
      </p:cViewPr>
      <p:guideLst/>
    </p:cSldViewPr>
  </p:slideViewPr>
  <p:outlineViewPr>
    <p:cViewPr>
      <p:scale>
        <a:sx n="33" d="100"/>
        <a:sy n="33" d="100"/>
      </p:scale>
      <p:origin x="0" y="-19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3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0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91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37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69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18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9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5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1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6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1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5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9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8D1ED3-49C6-4C5A-8613-D7B21A078EE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8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CADE-73DE-43FB-96F2-A62475E9A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Timeline</a:t>
            </a:r>
            <a:br>
              <a:rPr lang="en-US" dirty="0"/>
            </a:br>
            <a:r>
              <a:rPr lang="en-US" dirty="0"/>
              <a:t>Requirements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576A6-6FAA-45BC-ABD1-25ECD2092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6169" y="3996267"/>
            <a:ext cx="3466853" cy="1388534"/>
          </a:xfrm>
        </p:spPr>
        <p:txBody>
          <a:bodyPr>
            <a:noAutofit/>
          </a:bodyPr>
          <a:lstStyle/>
          <a:p>
            <a:r>
              <a:rPr lang="en-US" sz="3600" dirty="0"/>
              <a:t>Daniel Caudle </a:t>
            </a:r>
          </a:p>
          <a:p>
            <a:r>
              <a:rPr lang="en-US" sz="3600" dirty="0"/>
              <a:t> Brian </a:t>
            </a:r>
            <a:r>
              <a:rPr lang="en-US" sz="3600" dirty="0" err="1"/>
              <a:t>Pecot</a:t>
            </a:r>
            <a:r>
              <a:rPr lang="en-US" sz="3600" dirty="0"/>
              <a:t> </a:t>
            </a:r>
          </a:p>
          <a:p>
            <a:r>
              <a:rPr lang="en-US" sz="3600" dirty="0"/>
              <a:t> Colt Wrobel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B6330AA-7CF7-4C10-AC11-0AE5B963BB93}"/>
              </a:ext>
            </a:extLst>
          </p:cNvPr>
          <p:cNvSpPr txBox="1">
            <a:spLocks/>
          </p:cNvSpPr>
          <p:nvPr/>
        </p:nvSpPr>
        <p:spPr>
          <a:xfrm>
            <a:off x="3903784" y="3996267"/>
            <a:ext cx="3466853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Benjimin Aaron  </a:t>
            </a:r>
          </a:p>
          <a:p>
            <a:r>
              <a:rPr lang="en-US" sz="3600" dirty="0"/>
              <a:t>Eric Berryhill </a:t>
            </a:r>
          </a:p>
          <a:p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9307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AB05-FA7B-4F89-A007-042F96EC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57989"/>
          </a:xfrm>
        </p:spPr>
        <p:txBody>
          <a:bodyPr/>
          <a:lstStyle/>
          <a:p>
            <a:r>
              <a:rPr lang="en-US" dirty="0"/>
              <a:t>Competitor Comparison Table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5E088CC-06E8-4620-83AE-9B07712D3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138689"/>
              </p:ext>
            </p:extLst>
          </p:nvPr>
        </p:nvGraphicFramePr>
        <p:xfrm>
          <a:off x="1484313" y="1660358"/>
          <a:ext cx="10018710" cy="452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85">
                  <a:extLst>
                    <a:ext uri="{9D8B030D-6E8A-4147-A177-3AD203B41FA5}">
                      <a16:colId xmlns:a16="http://schemas.microsoft.com/office/drawing/2014/main" val="1746675971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2708878419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3402386521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2060967579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3185036243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3817297616"/>
                    </a:ext>
                  </a:extLst>
                </a:gridCol>
              </a:tblGrid>
              <a:tr h="9547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Schedule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 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Invitation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Schedule Comparison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78825"/>
                  </a:ext>
                </a:extLst>
              </a:tr>
              <a:tr h="954788">
                <a:tc>
                  <a:txBody>
                    <a:bodyPr/>
                    <a:lstStyle/>
                    <a:p>
                      <a:r>
                        <a:rPr lang="en-US" sz="2400" dirty="0"/>
                        <a:t>Google Calendar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595612"/>
                  </a:ext>
                </a:extLst>
              </a:tr>
              <a:tr h="553170">
                <a:tc>
                  <a:txBody>
                    <a:bodyPr/>
                    <a:lstStyle/>
                    <a:p>
                      <a:r>
                        <a:rPr lang="en-US" sz="2400" dirty="0"/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780099"/>
                  </a:ext>
                </a:extLst>
              </a:tr>
              <a:tr h="954788">
                <a:tc>
                  <a:txBody>
                    <a:bodyPr/>
                    <a:lstStyle/>
                    <a:p>
                      <a:r>
                        <a:rPr lang="en-US" sz="2400" dirty="0"/>
                        <a:t>GroupMe / Slack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64192"/>
                  </a:ext>
                </a:extLst>
              </a:tr>
              <a:tr h="553170">
                <a:tc>
                  <a:txBody>
                    <a:bodyPr/>
                    <a:lstStyle/>
                    <a:p>
                      <a:r>
                        <a:rPr lang="en-US" sz="2400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198524"/>
                  </a:ext>
                </a:extLst>
              </a:tr>
              <a:tr h="553170">
                <a:tc>
                  <a:txBody>
                    <a:bodyPr/>
                    <a:lstStyle/>
                    <a:p>
                      <a:r>
                        <a:rPr lang="en-US" sz="2400" dirty="0" err="1"/>
                        <a:t>TimeTree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122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87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D943-A65C-4992-9773-06DAFCBC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122" y="685801"/>
            <a:ext cx="10018713" cy="974558"/>
          </a:xfrm>
        </p:spPr>
        <p:txBody>
          <a:bodyPr/>
          <a:lstStyle/>
          <a:p>
            <a:r>
              <a:rPr lang="en-US" dirty="0"/>
              <a:t>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B6C00-F980-4A99-B8D0-73CA29260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122" y="1876927"/>
            <a:ext cx="10779878" cy="3914274"/>
          </a:xfrm>
        </p:spPr>
        <p:txBody>
          <a:bodyPr>
            <a:noAutofit/>
          </a:bodyPr>
          <a:lstStyle/>
          <a:p>
            <a:r>
              <a:rPr lang="en-US" sz="3600" dirty="0"/>
              <a:t>1. </a:t>
            </a:r>
            <a:r>
              <a:rPr lang="en-US" sz="3600" b="1" dirty="0"/>
              <a:t>Primary:</a:t>
            </a:r>
            <a:r>
              <a:rPr lang="en-US" sz="3600" dirty="0"/>
              <a:t>  Create, Populate, Share, Combine/Compare Timelines</a:t>
            </a:r>
          </a:p>
          <a:p>
            <a:r>
              <a:rPr lang="en-US" sz="3600" dirty="0"/>
              <a:t>2. </a:t>
            </a:r>
            <a:r>
              <a:rPr lang="en-US" sz="3600" b="1" dirty="0"/>
              <a:t>Possible: </a:t>
            </a:r>
            <a:r>
              <a:rPr lang="en-US" sz="3600" dirty="0"/>
              <a:t>Google Calendar API integration</a:t>
            </a:r>
          </a:p>
          <a:p>
            <a:r>
              <a:rPr lang="en-US" sz="3600" dirty="0"/>
              <a:t>3.  </a:t>
            </a:r>
            <a:r>
              <a:rPr lang="en-US" sz="3600" b="1" dirty="0"/>
              <a:t>Future if Time Allows: </a:t>
            </a:r>
            <a:r>
              <a:rPr lang="en-US" sz="3600" dirty="0"/>
              <a:t>Automated invitations and Group Management</a:t>
            </a:r>
          </a:p>
        </p:txBody>
      </p:sp>
    </p:spTree>
    <p:extLst>
      <p:ext uri="{BB962C8B-B14F-4D97-AF65-F5344CB8AC3E}">
        <p14:creationId xmlns:p14="http://schemas.microsoft.com/office/powerpoint/2010/main" val="27401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C325-072D-44E6-AEA2-2C51A839C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782052"/>
          </a:xfrm>
        </p:spPr>
        <p:txBody>
          <a:bodyPr>
            <a:normAutofit/>
          </a:bodyPr>
          <a:lstStyle/>
          <a:p>
            <a:r>
              <a:rPr lang="en-US" dirty="0"/>
              <a:t>Potential Risks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D929-71A8-48AE-82B3-0B12E5F95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72915"/>
            <a:ext cx="10018713" cy="3124201"/>
          </a:xfrm>
        </p:spPr>
        <p:txBody>
          <a:bodyPr>
            <a:normAutofit/>
          </a:bodyPr>
          <a:lstStyle/>
          <a:p>
            <a:r>
              <a:rPr lang="en-US" sz="3600" dirty="0"/>
              <a:t>Improper database integration: Learning to implement Firebase could delay functionality in the short-term.</a:t>
            </a:r>
          </a:p>
        </p:txBody>
      </p:sp>
    </p:spTree>
    <p:extLst>
      <p:ext uri="{BB962C8B-B14F-4D97-AF65-F5344CB8AC3E}">
        <p14:creationId xmlns:p14="http://schemas.microsoft.com/office/powerpoint/2010/main" val="366367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D09F-E483-4412-8F5B-2210854C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17A24-9A87-4A1A-B0CB-B2750AEC5A19}"/>
              </a:ext>
            </a:extLst>
          </p:cNvPr>
          <p:cNvSpPr txBox="1"/>
          <p:nvPr/>
        </p:nvSpPr>
        <p:spPr>
          <a:xfrm>
            <a:off x="1804737" y="2237874"/>
            <a:ext cx="94327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Project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Requirements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/>
              <a:t>Functional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/>
              <a:t>Non-Functional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Competitors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Diagrams / Images</a:t>
            </a:r>
          </a:p>
        </p:txBody>
      </p:sp>
    </p:spTree>
    <p:extLst>
      <p:ext uri="{BB962C8B-B14F-4D97-AF65-F5344CB8AC3E}">
        <p14:creationId xmlns:p14="http://schemas.microsoft.com/office/powerpoint/2010/main" val="195603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CD19-4730-4865-A857-A2B3D5C0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8E577-8C0C-4C4C-B83F-0E893BD2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Current calendar and messaging apps lack the ability to quickly, easily compare schedules in order to plan for future events involving numerous participants. </a:t>
            </a:r>
          </a:p>
          <a:p>
            <a:r>
              <a:rPr lang="en-US" sz="3600" dirty="0"/>
              <a:t>E.g. project group meeting times</a:t>
            </a:r>
          </a:p>
        </p:txBody>
      </p:sp>
    </p:spTree>
    <p:extLst>
      <p:ext uri="{BB962C8B-B14F-4D97-AF65-F5344CB8AC3E}">
        <p14:creationId xmlns:p14="http://schemas.microsoft.com/office/powerpoint/2010/main" val="126247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E86A-FF2F-44F8-AED8-3F0705EB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6D993-8945-402D-AC08-59B2A710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personal schedule application that contains conventional methods for creating, viewing, and manipulating schedules, with the added functionalities of sharing and comparing schedules. </a:t>
            </a:r>
          </a:p>
          <a:p>
            <a:r>
              <a:rPr lang="en-US" sz="3600" dirty="0"/>
              <a:t>Schedules will be generated as a “Timeline”, which emphasizes a linear time progression. </a:t>
            </a:r>
          </a:p>
        </p:txBody>
      </p:sp>
    </p:spTree>
    <p:extLst>
      <p:ext uri="{BB962C8B-B14F-4D97-AF65-F5344CB8AC3E}">
        <p14:creationId xmlns:p14="http://schemas.microsoft.com/office/powerpoint/2010/main" val="903871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1B5D-3ABB-4C81-B400-42E2ED3A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118937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E076-6805-4EAF-A0A5-8B50CAAA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37610"/>
            <a:ext cx="10018713" cy="3926306"/>
          </a:xfrm>
        </p:spPr>
        <p:txBody>
          <a:bodyPr>
            <a:noAutofit/>
          </a:bodyPr>
          <a:lstStyle/>
          <a:p>
            <a:r>
              <a:rPr lang="en-US" sz="3200" dirty="0"/>
              <a:t>Time visualization</a:t>
            </a:r>
          </a:p>
          <a:p>
            <a:pPr lvl="1"/>
            <a:r>
              <a:rPr lang="en-US" sz="3200" dirty="0"/>
              <a:t>See time linearly, instead of as a grid. </a:t>
            </a:r>
          </a:p>
          <a:p>
            <a:r>
              <a:rPr lang="en-US" sz="3200" dirty="0"/>
              <a:t>Time management</a:t>
            </a:r>
          </a:p>
          <a:p>
            <a:pPr lvl="1"/>
            <a:r>
              <a:rPr lang="en-US" sz="3200" dirty="0"/>
              <a:t>Create events like any other scheduling app</a:t>
            </a:r>
          </a:p>
          <a:p>
            <a:pPr lvl="1"/>
            <a:r>
              <a:rPr lang="en-US" sz="3200" dirty="0"/>
              <a:t>Share timeline</a:t>
            </a:r>
          </a:p>
          <a:p>
            <a:pPr lvl="1"/>
            <a:r>
              <a:rPr lang="en-US" sz="3200" dirty="0"/>
              <a:t>Combine timelines </a:t>
            </a:r>
          </a:p>
          <a:p>
            <a:pPr lvl="1"/>
            <a:r>
              <a:rPr lang="en-US" sz="3200" dirty="0"/>
              <a:t>Automatically analyze combined timelines to see conflicts or shared free-time</a:t>
            </a:r>
          </a:p>
        </p:txBody>
      </p:sp>
    </p:spTree>
    <p:extLst>
      <p:ext uri="{BB962C8B-B14F-4D97-AF65-F5344CB8AC3E}">
        <p14:creationId xmlns:p14="http://schemas.microsoft.com/office/powerpoint/2010/main" val="360623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213E-73E3-4E55-93C8-996A6C3D9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38463"/>
          </a:xfrm>
        </p:spPr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BBA2B-A3FE-4C31-86F8-3B32EFA4B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2041357"/>
            <a:ext cx="10018713" cy="3124201"/>
          </a:xfrm>
        </p:spPr>
        <p:txBody>
          <a:bodyPr>
            <a:noAutofit/>
          </a:bodyPr>
          <a:lstStyle/>
          <a:p>
            <a:r>
              <a:rPr lang="en-US" sz="3600" dirty="0"/>
              <a:t>Create a Timeline</a:t>
            </a:r>
          </a:p>
          <a:p>
            <a:r>
              <a:rPr lang="en-US" sz="3600" dirty="0"/>
              <a:t>Create/Add Events</a:t>
            </a:r>
          </a:p>
          <a:p>
            <a:r>
              <a:rPr lang="en-US" sz="3600" dirty="0"/>
              <a:t>Simple Queries of Timeline</a:t>
            </a:r>
          </a:p>
          <a:p>
            <a:r>
              <a:rPr lang="en-US" sz="3600" dirty="0"/>
              <a:t>Share Timeline </a:t>
            </a:r>
          </a:p>
          <a:p>
            <a:r>
              <a:rPr lang="en-US" sz="3600" dirty="0"/>
              <a:t>Combine and Compare Timelines</a:t>
            </a:r>
          </a:p>
        </p:txBody>
      </p:sp>
    </p:spTree>
    <p:extLst>
      <p:ext uri="{BB962C8B-B14F-4D97-AF65-F5344CB8AC3E}">
        <p14:creationId xmlns:p14="http://schemas.microsoft.com/office/powerpoint/2010/main" val="417909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CA8B-151A-430F-BC3E-E7B11354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55032"/>
          </a:xfrm>
        </p:spPr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260F5-7950-496C-B30E-A6945723C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2787314"/>
            <a:ext cx="10018713" cy="3124201"/>
          </a:xfrm>
        </p:spPr>
        <p:txBody>
          <a:bodyPr>
            <a:noAutofit/>
          </a:bodyPr>
          <a:lstStyle/>
          <a:p>
            <a:r>
              <a:rPr lang="en-US" sz="3600" dirty="0"/>
              <a:t>Display a schedule linearly – a timeline </a:t>
            </a:r>
          </a:p>
          <a:p>
            <a:r>
              <a:rPr lang="en-US" sz="3600" dirty="0"/>
              <a:t>Compare shared Timelines and provide visual feedback</a:t>
            </a:r>
          </a:p>
          <a:p>
            <a:r>
              <a:rPr lang="en-US" sz="3600" dirty="0"/>
              <a:t>Communicate with Database structure to pull/push user’s Timeline(s) and Event(s).</a:t>
            </a:r>
          </a:p>
          <a:p>
            <a:r>
              <a:rPr lang="en-US" sz="3600" dirty="0"/>
              <a:t>Import calendar/events from Google Calendar API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3675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4027EB-856B-4646-99AA-A71296D49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284" y="37943"/>
            <a:ext cx="8422105" cy="6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0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3237-7759-4DA1-8C41-3A2060E4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709863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916E6-B52A-42FB-A154-C9D896691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0" y="0"/>
            <a:ext cx="11895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83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251</TotalTime>
  <Words>301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Timeline Requirements  </vt:lpstr>
      <vt:lpstr>Topics </vt:lpstr>
      <vt:lpstr>Problem</vt:lpstr>
      <vt:lpstr>Solution</vt:lpstr>
      <vt:lpstr>Project Description</vt:lpstr>
      <vt:lpstr>Functional Requirements</vt:lpstr>
      <vt:lpstr>Non-Functional Requirements</vt:lpstr>
      <vt:lpstr>PowerPoint Presentation</vt:lpstr>
      <vt:lpstr>Class Diagram</vt:lpstr>
      <vt:lpstr>Competitor Comparison Table</vt:lpstr>
      <vt:lpstr>Priorities</vt:lpstr>
      <vt:lpstr>Potential Risks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 Requirements</dc:title>
  <dc:creator>Benjimin</dc:creator>
  <cp:lastModifiedBy>Benjimin</cp:lastModifiedBy>
  <cp:revision>18</cp:revision>
  <dcterms:created xsi:type="dcterms:W3CDTF">2018-02-21T21:56:28Z</dcterms:created>
  <dcterms:modified xsi:type="dcterms:W3CDTF">2018-02-22T22:59:56Z</dcterms:modified>
</cp:coreProperties>
</file>