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5A14-0C9B-4D8C-9FD7-94DD99946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878AF-964B-48F1-90E2-15DF81DD3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F16EA-03F8-4DE6-AD3C-5A8E2C17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4D3-06B2-470A-847E-69144F988BB4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ED6BA-FF8E-4ECD-A90B-5E0BF0D7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871D2-22FF-4B7B-AF8B-340D7273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C3C-3AE7-41EC-AB47-261793F592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155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A24F-CC86-48E5-8BDD-9CE4A18E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010CC-A6CA-4CB2-B63A-67AE4E5F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1FE65-EDC0-42F5-A01A-116E41B2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4D3-06B2-470A-847E-69144F988BB4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840A-CC38-40C0-8A73-5C380300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F0FC2-4D5A-4A4A-B2CC-3AD72556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C3C-3AE7-41EC-AB47-261793F592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4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F6151-2358-4297-BD1C-119044C99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A1D9A-0293-4016-B9E8-5EB2A61A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E4969-371A-4F49-89E4-5AE0FBCC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4D3-06B2-470A-847E-69144F988BB4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1F009-4552-49FE-B431-391FAACC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4308B-77F4-4F42-B401-5A2C6C81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C3C-3AE7-41EC-AB47-261793F592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643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5A2D-53E5-4EAE-947C-97C81E61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B37D-A841-4DCF-9593-F05335D9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EFC3-57A0-466B-9C5D-B8E39102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4D3-06B2-470A-847E-69144F988BB4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F0B9-E0BD-4A8D-A9B8-BDDBD2FC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19C4-E0EF-463E-BD4D-34A48D86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C3C-3AE7-41EC-AB47-261793F592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946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4034-71AD-4E7F-902C-D40777FC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D120B-131D-4AAE-8B2E-E5D556DF5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2C62D-12E8-4221-BF69-5118CEC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4D3-06B2-470A-847E-69144F988BB4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DBD45-4584-45D1-8119-5E46A4F2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D353-39D9-4B60-8B93-BD2D3A2E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C3C-3AE7-41EC-AB47-261793F592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927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96E1-41F2-4597-AA3C-880BD1CA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94C7-8134-4E8F-B784-90A0B9F33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A4717-4A24-4DEC-8FB4-7598BBACA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F414A-708B-402A-AED1-8B934044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4D3-06B2-470A-847E-69144F988BB4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33094-93E2-4023-94E8-25AC5194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66545-350E-490E-B92E-43D3DC11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C3C-3AE7-41EC-AB47-261793F592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142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5757-5E79-4A19-9C11-D434B05E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F1167-4164-448B-B768-958A6A7D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ECA60-7782-44B5-8E14-7A2BE3E6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DDFF5-31CE-4D4A-AB3E-E2A0A5A44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5351C-0493-45C6-AF37-831F8BC73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977DE-9BEC-4BB9-998F-6FAD32BD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4D3-06B2-470A-847E-69144F988BB4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FBF7C-391A-4B96-A027-7BE0ABF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ACEC5-B48A-4A5E-AF2B-1844C9D0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C3C-3AE7-41EC-AB47-261793F592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76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0F59-1538-4C60-AE86-7405E602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A203A-66E8-4CF1-BFF3-60FEEB05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4D3-06B2-470A-847E-69144F988BB4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40B38-3223-4AD6-8D79-43C23CAF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3CBA2-70B4-4254-A12A-C67371CC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C3C-3AE7-41EC-AB47-261793F592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996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287F1-310E-4E87-9405-DCCC1E6C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4D3-06B2-470A-847E-69144F988BB4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0AED5-7C55-441C-8887-629FABE8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92D2F-DA8B-4C22-8C9C-A507A07D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C3C-3AE7-41EC-AB47-261793F592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22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4ACB-5774-477D-96C4-2E48CD3E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32ABC-6160-4650-B77E-60CCA008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8959C-265C-46F4-9AD0-E943CF312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E0386-7791-4F5B-A3A6-67D3539A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4D3-06B2-470A-847E-69144F988BB4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8A462-7582-4488-875D-504E5801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5360-343E-4C4C-A0B5-3BCB6300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C3C-3AE7-41EC-AB47-261793F592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921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F344-27A1-4A91-A156-265D6FA3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B39D4-4B9E-4101-8CA9-530C1C0A9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49DA8-0563-4583-A8F4-30BBEBA3C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5404D-7DC9-4118-8F39-9F9CDAFD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4D3-06B2-470A-847E-69144F988BB4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48C08-0F58-4AC2-8EA2-9044A29C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47411-E31E-4CA1-A0CB-8FD96472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8C3C-3AE7-41EC-AB47-261793F592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49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E402F-07E3-4DF9-BC14-4517BFC6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91969-A182-4285-8D90-B9AE52219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610F-84B4-46B8-8224-8E6D38933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F44D3-06B2-470A-847E-69144F988BB4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D54F-18EF-4BD9-9DA7-15D5CF047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C641-5F3B-4E46-B26F-31ADFFC8B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C8C3C-3AE7-41EC-AB47-261793F592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491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7A6016-F132-49EF-AF24-F1EAE6F4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67" y="906245"/>
            <a:ext cx="5534025" cy="4943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92C0E-B9E3-40A9-96BA-5D1E4B926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2FE49-B8D5-400A-BC23-B93E67EDA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2DAA6-386A-4520-9AC1-531E6B7339AE}"/>
              </a:ext>
            </a:extLst>
          </p:cNvPr>
          <p:cNvSpPr/>
          <p:nvPr/>
        </p:nvSpPr>
        <p:spPr>
          <a:xfrm>
            <a:off x="3985260" y="1813560"/>
            <a:ext cx="1181100" cy="161544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B1A1B7-5D07-4A6B-B0AE-0CE6A1F3A039}"/>
              </a:ext>
            </a:extLst>
          </p:cNvPr>
          <p:cNvSpPr/>
          <p:nvPr/>
        </p:nvSpPr>
        <p:spPr>
          <a:xfrm>
            <a:off x="3785271" y="3840480"/>
            <a:ext cx="1147600" cy="1203951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277E04-0839-4ECC-B545-22952C0B3B9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200400" y="2621280"/>
            <a:ext cx="78486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4AEB3E-A876-4B8A-AC31-875A93D913EB}"/>
              </a:ext>
            </a:extLst>
          </p:cNvPr>
          <p:cNvCxnSpPr>
            <a:cxnSpLocks/>
          </p:cNvCxnSpPr>
          <p:nvPr/>
        </p:nvCxnSpPr>
        <p:spPr>
          <a:xfrm flipH="1">
            <a:off x="3200400" y="4583430"/>
            <a:ext cx="58487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B9DFC2-D7BF-4CF9-9430-AD1303777FF7}"/>
              </a:ext>
            </a:extLst>
          </p:cNvPr>
          <p:cNvCxnSpPr>
            <a:cxnSpLocks/>
          </p:cNvCxnSpPr>
          <p:nvPr/>
        </p:nvCxnSpPr>
        <p:spPr>
          <a:xfrm flipV="1">
            <a:off x="6124575" y="593248"/>
            <a:ext cx="0" cy="84232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7D181D-542B-47D5-87F2-3BF04E2C5643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8027670" y="577156"/>
            <a:ext cx="0" cy="89707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09F804-FED5-4263-992B-F4F7831080E7}"/>
              </a:ext>
            </a:extLst>
          </p:cNvPr>
          <p:cNvCxnSpPr>
            <a:cxnSpLocks/>
          </p:cNvCxnSpPr>
          <p:nvPr/>
        </p:nvCxnSpPr>
        <p:spPr>
          <a:xfrm flipH="1">
            <a:off x="3200400" y="1476136"/>
            <a:ext cx="1000198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7A17F0-56FA-4A18-B43F-1485B2E0DCD9}"/>
              </a:ext>
            </a:extLst>
          </p:cNvPr>
          <p:cNvCxnSpPr>
            <a:cxnSpLocks/>
          </p:cNvCxnSpPr>
          <p:nvPr/>
        </p:nvCxnSpPr>
        <p:spPr>
          <a:xfrm flipH="1" flipV="1">
            <a:off x="3200400" y="3656012"/>
            <a:ext cx="1055405" cy="1143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03A4B1-5CD0-429B-BBDB-AE552F8E673F}"/>
              </a:ext>
            </a:extLst>
          </p:cNvPr>
          <p:cNvSpPr/>
          <p:nvPr/>
        </p:nvSpPr>
        <p:spPr>
          <a:xfrm>
            <a:off x="5199942" y="2958782"/>
            <a:ext cx="1179268" cy="123364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5FA2E3-6CE8-4892-85EF-6442DD863011}"/>
              </a:ext>
            </a:extLst>
          </p:cNvPr>
          <p:cNvSpPr/>
          <p:nvPr/>
        </p:nvSpPr>
        <p:spPr>
          <a:xfrm>
            <a:off x="6772278" y="2720339"/>
            <a:ext cx="1084175" cy="1210788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5D80C4-0BD0-41DC-9E2B-9210422B1AA0}"/>
              </a:ext>
            </a:extLst>
          </p:cNvPr>
          <p:cNvCxnSpPr>
            <a:cxnSpLocks/>
          </p:cNvCxnSpPr>
          <p:nvPr/>
        </p:nvCxnSpPr>
        <p:spPr>
          <a:xfrm flipH="1">
            <a:off x="5828255" y="4243388"/>
            <a:ext cx="6232" cy="183769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85CFA6-B901-4BA0-9EFC-5AB3CB4221BF}"/>
              </a:ext>
            </a:extLst>
          </p:cNvPr>
          <p:cNvCxnSpPr>
            <a:cxnSpLocks/>
          </p:cNvCxnSpPr>
          <p:nvPr/>
        </p:nvCxnSpPr>
        <p:spPr>
          <a:xfrm>
            <a:off x="7274594" y="3931127"/>
            <a:ext cx="0" cy="214995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9539EF9-DE9E-4EBD-8AA8-5AA5FE010092}"/>
              </a:ext>
            </a:extLst>
          </p:cNvPr>
          <p:cNvSpPr/>
          <p:nvPr/>
        </p:nvSpPr>
        <p:spPr>
          <a:xfrm>
            <a:off x="4774745" y="4825911"/>
            <a:ext cx="425196" cy="43703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8F5994-EEF6-4DB8-8EF7-EF5D16F92856}"/>
              </a:ext>
            </a:extLst>
          </p:cNvPr>
          <p:cNvCxnSpPr>
            <a:cxnSpLocks/>
          </p:cNvCxnSpPr>
          <p:nvPr/>
        </p:nvCxnSpPr>
        <p:spPr>
          <a:xfrm>
            <a:off x="4987343" y="5269151"/>
            <a:ext cx="0" cy="81192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B62D3E5-83F7-494D-8923-ADC7CDC34725}"/>
              </a:ext>
            </a:extLst>
          </p:cNvPr>
          <p:cNvSpPr/>
          <p:nvPr/>
        </p:nvSpPr>
        <p:spPr>
          <a:xfrm>
            <a:off x="6324645" y="3676491"/>
            <a:ext cx="663099" cy="643017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A2E29A-1A0C-4B77-9BE8-0944E433C930}"/>
              </a:ext>
            </a:extLst>
          </p:cNvPr>
          <p:cNvCxnSpPr>
            <a:cxnSpLocks/>
          </p:cNvCxnSpPr>
          <p:nvPr/>
        </p:nvCxnSpPr>
        <p:spPr>
          <a:xfrm>
            <a:off x="6628750" y="4338955"/>
            <a:ext cx="0" cy="174212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39E2A8-6633-4710-BCBD-8BC30C05C309}"/>
              </a:ext>
            </a:extLst>
          </p:cNvPr>
          <p:cNvSpPr txBox="1"/>
          <p:nvPr/>
        </p:nvSpPr>
        <p:spPr>
          <a:xfrm>
            <a:off x="2272770" y="2400321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Motor Connector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577F0F-FE3F-489A-833F-1DF41CFA0790}"/>
              </a:ext>
            </a:extLst>
          </p:cNvPr>
          <p:cNvSpPr txBox="1"/>
          <p:nvPr/>
        </p:nvSpPr>
        <p:spPr>
          <a:xfrm>
            <a:off x="2204190" y="3394402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Low Side Diodes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57AB9D-0CD1-4605-B7B8-3310D25D4870}"/>
              </a:ext>
            </a:extLst>
          </p:cNvPr>
          <p:cNvSpPr txBox="1"/>
          <p:nvPr/>
        </p:nvSpPr>
        <p:spPr>
          <a:xfrm>
            <a:off x="2317850" y="4370100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Battery Connector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17D977-65DB-490A-A89D-F4255392529E}"/>
              </a:ext>
            </a:extLst>
          </p:cNvPr>
          <p:cNvSpPr txBox="1"/>
          <p:nvPr/>
        </p:nvSpPr>
        <p:spPr>
          <a:xfrm>
            <a:off x="4505059" y="6081078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Shunt Resistor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C77287-D3A2-44E1-B1A8-5B3DEBD0351E}"/>
              </a:ext>
            </a:extLst>
          </p:cNvPr>
          <p:cNvSpPr txBox="1"/>
          <p:nvPr/>
        </p:nvSpPr>
        <p:spPr>
          <a:xfrm>
            <a:off x="5345971" y="6098769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MOSFET High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560C37-BA9F-4CF6-9088-4D50BA3EF0EE}"/>
              </a:ext>
            </a:extLst>
          </p:cNvPr>
          <p:cNvSpPr txBox="1"/>
          <p:nvPr/>
        </p:nvSpPr>
        <p:spPr>
          <a:xfrm>
            <a:off x="6788697" y="6097954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MOSFET Low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52D3A1-1449-48A6-A07F-4181F76DBC51}"/>
              </a:ext>
            </a:extLst>
          </p:cNvPr>
          <p:cNvSpPr txBox="1"/>
          <p:nvPr/>
        </p:nvSpPr>
        <p:spPr>
          <a:xfrm>
            <a:off x="6085752" y="6097954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Buck Capacitor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6D23BB-28E8-4EF8-B333-763E08BB7802}"/>
              </a:ext>
            </a:extLst>
          </p:cNvPr>
          <p:cNvSpPr txBox="1"/>
          <p:nvPr/>
        </p:nvSpPr>
        <p:spPr>
          <a:xfrm>
            <a:off x="2235832" y="1263879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High Side Diodes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1EAE57-ABD2-4BEC-8B6D-0722044F4698}"/>
              </a:ext>
            </a:extLst>
          </p:cNvPr>
          <p:cNvSpPr txBox="1"/>
          <p:nvPr/>
        </p:nvSpPr>
        <p:spPr>
          <a:xfrm>
            <a:off x="5629271" y="69621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Rectifier Capacitor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8142BA-9EA9-488A-9FB6-A622C8D4D01D}"/>
              </a:ext>
            </a:extLst>
          </p:cNvPr>
          <p:cNvSpPr txBox="1"/>
          <p:nvPr/>
        </p:nvSpPr>
        <p:spPr>
          <a:xfrm>
            <a:off x="7545386" y="53936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Buck Inductor</a:t>
            </a:r>
          </a:p>
        </p:txBody>
      </p:sp>
    </p:spTree>
    <p:extLst>
      <p:ext uri="{BB962C8B-B14F-4D97-AF65-F5344CB8AC3E}">
        <p14:creationId xmlns:p14="http://schemas.microsoft.com/office/powerpoint/2010/main" val="380470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D8B9FC17-E0E8-4084-B885-5FAAF549A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68" y="1522939"/>
            <a:ext cx="4876945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FDE22A-1CA9-4ED6-9F78-31695830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A74960-F610-4DC7-894F-AABFD105F057}"/>
              </a:ext>
            </a:extLst>
          </p:cNvPr>
          <p:cNvCxnSpPr>
            <a:cxnSpLocks/>
          </p:cNvCxnSpPr>
          <p:nvPr/>
        </p:nvCxnSpPr>
        <p:spPr>
          <a:xfrm>
            <a:off x="5641975" y="4206875"/>
            <a:ext cx="0" cy="1517650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A66068-E790-40FD-A3AD-8B9EE4FB2EB1}"/>
              </a:ext>
            </a:extLst>
          </p:cNvPr>
          <p:cNvCxnSpPr/>
          <p:nvPr/>
        </p:nvCxnSpPr>
        <p:spPr>
          <a:xfrm>
            <a:off x="5654675" y="4200525"/>
            <a:ext cx="298450" cy="0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027FCF-321F-4568-ADFA-1CE909F8EE8D}"/>
              </a:ext>
            </a:extLst>
          </p:cNvPr>
          <p:cNvCxnSpPr>
            <a:cxnSpLocks/>
          </p:cNvCxnSpPr>
          <p:nvPr/>
        </p:nvCxnSpPr>
        <p:spPr>
          <a:xfrm flipV="1">
            <a:off x="5953125" y="4159250"/>
            <a:ext cx="0" cy="187325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54D669-442B-4AB4-817F-092B8E432863}"/>
              </a:ext>
            </a:extLst>
          </p:cNvPr>
          <p:cNvCxnSpPr>
            <a:cxnSpLocks/>
          </p:cNvCxnSpPr>
          <p:nvPr/>
        </p:nvCxnSpPr>
        <p:spPr>
          <a:xfrm flipH="1">
            <a:off x="5940426" y="4370387"/>
            <a:ext cx="1227137" cy="0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199008-296A-47BC-A0F3-90DB6CD6D8BF}"/>
              </a:ext>
            </a:extLst>
          </p:cNvPr>
          <p:cNvCxnSpPr>
            <a:cxnSpLocks/>
          </p:cNvCxnSpPr>
          <p:nvPr/>
        </p:nvCxnSpPr>
        <p:spPr>
          <a:xfrm>
            <a:off x="7151688" y="3302794"/>
            <a:ext cx="0" cy="1119700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1826ED-1B83-4272-8208-A4F6DBBE11D1}"/>
              </a:ext>
            </a:extLst>
          </p:cNvPr>
          <p:cNvCxnSpPr>
            <a:cxnSpLocks/>
          </p:cNvCxnSpPr>
          <p:nvPr/>
        </p:nvCxnSpPr>
        <p:spPr>
          <a:xfrm flipH="1">
            <a:off x="7151689" y="3302794"/>
            <a:ext cx="1113630" cy="0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E36F64-0642-46E0-904B-0805747D8378}"/>
              </a:ext>
            </a:extLst>
          </p:cNvPr>
          <p:cNvCxnSpPr>
            <a:cxnSpLocks/>
          </p:cNvCxnSpPr>
          <p:nvPr/>
        </p:nvCxnSpPr>
        <p:spPr>
          <a:xfrm flipH="1">
            <a:off x="8265319" y="3302794"/>
            <a:ext cx="3175" cy="2421731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09B6D6-CE5D-49F0-99C5-129018C494FE}"/>
              </a:ext>
            </a:extLst>
          </p:cNvPr>
          <p:cNvCxnSpPr>
            <a:cxnSpLocks/>
          </p:cNvCxnSpPr>
          <p:nvPr/>
        </p:nvCxnSpPr>
        <p:spPr>
          <a:xfrm flipH="1">
            <a:off x="5604829" y="5724525"/>
            <a:ext cx="2660490" cy="0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2F1C90-7972-4728-B4C4-DEC07E4CD0B6}"/>
              </a:ext>
            </a:extLst>
          </p:cNvPr>
          <p:cNvCxnSpPr>
            <a:cxnSpLocks/>
          </p:cNvCxnSpPr>
          <p:nvPr/>
        </p:nvCxnSpPr>
        <p:spPr>
          <a:xfrm flipV="1">
            <a:off x="8265319" y="3302794"/>
            <a:ext cx="497681" cy="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026727D-5CC1-43F9-A5CC-8D960958FF50}"/>
              </a:ext>
            </a:extLst>
          </p:cNvPr>
          <p:cNvSpPr/>
          <p:nvPr/>
        </p:nvSpPr>
        <p:spPr>
          <a:xfrm>
            <a:off x="5275401" y="4090530"/>
            <a:ext cx="737262" cy="646569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B942B5B-C488-455B-B63D-9890791EF4CB}"/>
              </a:ext>
            </a:extLst>
          </p:cNvPr>
          <p:cNvSpPr/>
          <p:nvPr/>
        </p:nvSpPr>
        <p:spPr>
          <a:xfrm>
            <a:off x="5203163" y="4597170"/>
            <a:ext cx="1099197" cy="872268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A4E201-D9C9-4BC0-A3FD-592DBFA38282}"/>
              </a:ext>
            </a:extLst>
          </p:cNvPr>
          <p:cNvSpPr/>
          <p:nvPr/>
        </p:nvSpPr>
        <p:spPr>
          <a:xfrm>
            <a:off x="6881183" y="4761091"/>
            <a:ext cx="1099197" cy="872268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CCEF02-9463-432D-B20B-354C7D3E058E}"/>
              </a:ext>
            </a:extLst>
          </p:cNvPr>
          <p:cNvCxnSpPr>
            <a:cxnSpLocks/>
          </p:cNvCxnSpPr>
          <p:nvPr/>
        </p:nvCxnSpPr>
        <p:spPr>
          <a:xfrm flipV="1">
            <a:off x="8004869" y="5197226"/>
            <a:ext cx="758131" cy="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F86D4B-B3F2-4922-9B37-7A8F96E344DB}"/>
              </a:ext>
            </a:extLst>
          </p:cNvPr>
          <p:cNvCxnSpPr>
            <a:cxnSpLocks/>
          </p:cNvCxnSpPr>
          <p:nvPr/>
        </p:nvCxnSpPr>
        <p:spPr>
          <a:xfrm flipH="1" flipV="1">
            <a:off x="3349228" y="5067980"/>
            <a:ext cx="1853935" cy="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C4F9C8-B3DE-494D-AF70-589CA2E41186}"/>
              </a:ext>
            </a:extLst>
          </p:cNvPr>
          <p:cNvCxnSpPr>
            <a:cxnSpLocks/>
          </p:cNvCxnSpPr>
          <p:nvPr/>
        </p:nvCxnSpPr>
        <p:spPr>
          <a:xfrm flipH="1" flipV="1">
            <a:off x="3349228" y="4413814"/>
            <a:ext cx="1910300" cy="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279FE7-4FDE-4E47-9B2C-CB4F6BC11E64}"/>
              </a:ext>
            </a:extLst>
          </p:cNvPr>
          <p:cNvCxnSpPr>
            <a:cxnSpLocks/>
          </p:cNvCxnSpPr>
          <p:nvPr/>
        </p:nvCxnSpPr>
        <p:spPr>
          <a:xfrm flipH="1">
            <a:off x="3349228" y="2435506"/>
            <a:ext cx="144040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73342A-352B-4FB1-B832-EF0A3DC3EB96}"/>
              </a:ext>
            </a:extLst>
          </p:cNvPr>
          <p:cNvCxnSpPr>
            <a:cxnSpLocks/>
          </p:cNvCxnSpPr>
          <p:nvPr/>
        </p:nvCxnSpPr>
        <p:spPr>
          <a:xfrm flipV="1">
            <a:off x="7998502" y="3698608"/>
            <a:ext cx="764498" cy="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FC5D8B3-079F-4577-BC1A-38A336B3D908}"/>
              </a:ext>
            </a:extLst>
          </p:cNvPr>
          <p:cNvSpPr txBox="1"/>
          <p:nvPr/>
        </p:nvSpPr>
        <p:spPr>
          <a:xfrm>
            <a:off x="2452430" y="2182576"/>
            <a:ext cx="104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MOT_GND Plane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2FCA1E-D35D-4634-B8CF-10C7A04568C5}"/>
              </a:ext>
            </a:extLst>
          </p:cNvPr>
          <p:cNvSpPr txBox="1"/>
          <p:nvPr/>
        </p:nvSpPr>
        <p:spPr>
          <a:xfrm>
            <a:off x="2388632" y="4160884"/>
            <a:ext cx="104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Digital Isolator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A8A1CF-84A3-44E6-B3CB-93D5AC3F5FBD}"/>
              </a:ext>
            </a:extLst>
          </p:cNvPr>
          <p:cNvSpPr txBox="1"/>
          <p:nvPr/>
        </p:nvSpPr>
        <p:spPr>
          <a:xfrm>
            <a:off x="2376593" y="4806370"/>
            <a:ext cx="104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Isolated Op-amp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66753B-817B-4EBA-9B95-5F1ACC34E5AE}"/>
              </a:ext>
            </a:extLst>
          </p:cNvPr>
          <p:cNvSpPr txBox="1"/>
          <p:nvPr/>
        </p:nvSpPr>
        <p:spPr>
          <a:xfrm>
            <a:off x="8710930" y="5043336"/>
            <a:ext cx="1342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Microcontroller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7CD0689-A5D3-4D3A-9A1A-0321ADB4235B}"/>
              </a:ext>
            </a:extLst>
          </p:cNvPr>
          <p:cNvSpPr/>
          <p:nvPr/>
        </p:nvSpPr>
        <p:spPr>
          <a:xfrm>
            <a:off x="7561695" y="3966616"/>
            <a:ext cx="631839" cy="513671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196E8C-197E-47FE-91D7-1956A283D6D6}"/>
              </a:ext>
            </a:extLst>
          </p:cNvPr>
          <p:cNvCxnSpPr>
            <a:cxnSpLocks/>
          </p:cNvCxnSpPr>
          <p:nvPr/>
        </p:nvCxnSpPr>
        <p:spPr>
          <a:xfrm>
            <a:off x="8190986" y="4236761"/>
            <a:ext cx="572014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B2CBF80-A3C1-4864-9F36-C03A72C3B43B}"/>
              </a:ext>
            </a:extLst>
          </p:cNvPr>
          <p:cNvSpPr txBox="1"/>
          <p:nvPr/>
        </p:nvSpPr>
        <p:spPr>
          <a:xfrm>
            <a:off x="8699202" y="4005846"/>
            <a:ext cx="104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Controller Connector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FEB551-0BB9-4916-8AE4-D532E9D34B0E}"/>
              </a:ext>
            </a:extLst>
          </p:cNvPr>
          <p:cNvSpPr txBox="1"/>
          <p:nvPr/>
        </p:nvSpPr>
        <p:spPr>
          <a:xfrm>
            <a:off x="8710930" y="3441700"/>
            <a:ext cx="104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ISO_GND Plane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7C59CF-2970-45BA-904C-6DE6F92765FB}"/>
              </a:ext>
            </a:extLst>
          </p:cNvPr>
          <p:cNvSpPr txBox="1"/>
          <p:nvPr/>
        </p:nvSpPr>
        <p:spPr>
          <a:xfrm>
            <a:off x="8702788" y="2877554"/>
            <a:ext cx="107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rgbClr val="FF0000"/>
                </a:solidFill>
              </a:rPr>
              <a:t>ISOLATION BOUNDARY</a:t>
            </a:r>
          </a:p>
        </p:txBody>
      </p:sp>
    </p:spTree>
    <p:extLst>
      <p:ext uri="{BB962C8B-B14F-4D97-AF65-F5344CB8AC3E}">
        <p14:creationId xmlns:p14="http://schemas.microsoft.com/office/powerpoint/2010/main" val="338242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07EDAA3D-7D5C-4B37-852B-BA068344B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43" y="1253331"/>
            <a:ext cx="4876945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98B600-900F-408D-9681-2669FA5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48CD2D-AB73-41A8-AF65-8BD231303A7D}"/>
              </a:ext>
            </a:extLst>
          </p:cNvPr>
          <p:cNvSpPr/>
          <p:nvPr/>
        </p:nvSpPr>
        <p:spPr>
          <a:xfrm>
            <a:off x="4113350" y="3105715"/>
            <a:ext cx="1144449" cy="799535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4AE1E5-026E-4DF7-9ABB-29D34E38EF30}"/>
              </a:ext>
            </a:extLst>
          </p:cNvPr>
          <p:cNvSpPr/>
          <p:nvPr/>
        </p:nvSpPr>
        <p:spPr>
          <a:xfrm>
            <a:off x="6361978" y="3029232"/>
            <a:ext cx="1144449" cy="1371318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974681-05A8-4A6D-B67B-6686EBB46E86}"/>
              </a:ext>
            </a:extLst>
          </p:cNvPr>
          <p:cNvSpPr/>
          <p:nvPr/>
        </p:nvSpPr>
        <p:spPr>
          <a:xfrm>
            <a:off x="4354651" y="3943350"/>
            <a:ext cx="706300" cy="72310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A98832-FFE6-4789-873E-94DDD56BF26B}"/>
              </a:ext>
            </a:extLst>
          </p:cNvPr>
          <p:cNvCxnSpPr>
            <a:cxnSpLocks/>
          </p:cNvCxnSpPr>
          <p:nvPr/>
        </p:nvCxnSpPr>
        <p:spPr>
          <a:xfrm flipH="1">
            <a:off x="3308350" y="3505484"/>
            <a:ext cx="80500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B72CB-0059-4391-852E-0EC50429E16D}"/>
              </a:ext>
            </a:extLst>
          </p:cNvPr>
          <p:cNvCxnSpPr>
            <a:cxnSpLocks/>
          </p:cNvCxnSpPr>
          <p:nvPr/>
        </p:nvCxnSpPr>
        <p:spPr>
          <a:xfrm flipH="1">
            <a:off x="3308350" y="4304903"/>
            <a:ext cx="1046301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FFA38A-1207-46AD-85F4-45EF7A5C9852}"/>
              </a:ext>
            </a:extLst>
          </p:cNvPr>
          <p:cNvCxnSpPr>
            <a:cxnSpLocks/>
          </p:cNvCxnSpPr>
          <p:nvPr/>
        </p:nvCxnSpPr>
        <p:spPr>
          <a:xfrm>
            <a:off x="7506427" y="3778250"/>
            <a:ext cx="1224823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31114E-D4B8-49D2-BD18-C278C64D4CCE}"/>
              </a:ext>
            </a:extLst>
          </p:cNvPr>
          <p:cNvSpPr txBox="1"/>
          <p:nvPr/>
        </p:nvSpPr>
        <p:spPr>
          <a:xfrm>
            <a:off x="2326546" y="4043293"/>
            <a:ext cx="104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24V/12V Conversion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5974F0-3171-4263-8407-FA4939A3D865}"/>
              </a:ext>
            </a:extLst>
          </p:cNvPr>
          <p:cNvSpPr txBox="1"/>
          <p:nvPr/>
        </p:nvSpPr>
        <p:spPr>
          <a:xfrm>
            <a:off x="2267982" y="3302000"/>
            <a:ext cx="104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24V/3V3 Conversion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42EDAC-6147-41CB-AC2F-8EA0A3808089}"/>
              </a:ext>
            </a:extLst>
          </p:cNvPr>
          <p:cNvSpPr txBox="1"/>
          <p:nvPr/>
        </p:nvSpPr>
        <p:spPr>
          <a:xfrm>
            <a:off x="8636058" y="3550910"/>
            <a:ext cx="1040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3V3 Isolated Conversion</a:t>
            </a:r>
          </a:p>
        </p:txBody>
      </p:sp>
    </p:spTree>
    <p:extLst>
      <p:ext uri="{BB962C8B-B14F-4D97-AF65-F5344CB8AC3E}">
        <p14:creationId xmlns:p14="http://schemas.microsoft.com/office/powerpoint/2010/main" val="253739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5CF41E9D-72CE-4F72-980C-F0526AD08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85" y="1237888"/>
            <a:ext cx="4949430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CD1D3-49CC-478F-9524-C84EB01A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F54193-F911-471A-A8E2-F3289BCCE12B}"/>
              </a:ext>
            </a:extLst>
          </p:cNvPr>
          <p:cNvSpPr/>
          <p:nvPr/>
        </p:nvSpPr>
        <p:spPr>
          <a:xfrm>
            <a:off x="4951551" y="4338180"/>
            <a:ext cx="737262" cy="646569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BCA444-5455-437C-840A-ABAFFFDC9953}"/>
              </a:ext>
            </a:extLst>
          </p:cNvPr>
          <p:cNvSpPr/>
          <p:nvPr/>
        </p:nvSpPr>
        <p:spPr>
          <a:xfrm>
            <a:off x="4842014" y="5076369"/>
            <a:ext cx="677724" cy="42432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6A3743-E95F-464A-A0F7-6E42994B0975}"/>
              </a:ext>
            </a:extLst>
          </p:cNvPr>
          <p:cNvSpPr/>
          <p:nvPr/>
        </p:nvSpPr>
        <p:spPr>
          <a:xfrm>
            <a:off x="3779976" y="5175587"/>
            <a:ext cx="449124" cy="37272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237AF7-B712-4FB6-A8E7-023B12A7CC9A}"/>
              </a:ext>
            </a:extLst>
          </p:cNvPr>
          <p:cNvSpPr/>
          <p:nvPr/>
        </p:nvSpPr>
        <p:spPr>
          <a:xfrm>
            <a:off x="7950522" y="5175587"/>
            <a:ext cx="449124" cy="37272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416570-0A4B-43DB-BB31-02AE198B4A98}"/>
              </a:ext>
            </a:extLst>
          </p:cNvPr>
          <p:cNvSpPr/>
          <p:nvPr/>
        </p:nvSpPr>
        <p:spPr>
          <a:xfrm>
            <a:off x="6250309" y="1473681"/>
            <a:ext cx="460053" cy="434013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E5CC9C-5452-4BCD-A34B-86425EF87CE4}"/>
              </a:ext>
            </a:extLst>
          </p:cNvPr>
          <p:cNvCxnSpPr>
            <a:cxnSpLocks/>
          </p:cNvCxnSpPr>
          <p:nvPr/>
        </p:nvCxnSpPr>
        <p:spPr>
          <a:xfrm flipH="1">
            <a:off x="3200400" y="5365353"/>
            <a:ext cx="57957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CE1533-515D-44CB-B566-A2784C2F1AA4}"/>
              </a:ext>
            </a:extLst>
          </p:cNvPr>
          <p:cNvCxnSpPr>
            <a:cxnSpLocks/>
          </p:cNvCxnSpPr>
          <p:nvPr/>
        </p:nvCxnSpPr>
        <p:spPr>
          <a:xfrm flipH="1">
            <a:off x="3200400" y="4666853"/>
            <a:ext cx="175115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D7E160-FBC5-44E8-B1AE-8351F8888436}"/>
              </a:ext>
            </a:extLst>
          </p:cNvPr>
          <p:cNvCxnSpPr>
            <a:cxnSpLocks/>
          </p:cNvCxnSpPr>
          <p:nvPr/>
        </p:nvCxnSpPr>
        <p:spPr>
          <a:xfrm flipH="1">
            <a:off x="5180876" y="5500689"/>
            <a:ext cx="1590" cy="40951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8DECBD-1297-4098-AB9D-BA2934A4B422}"/>
              </a:ext>
            </a:extLst>
          </p:cNvPr>
          <p:cNvCxnSpPr>
            <a:cxnSpLocks/>
          </p:cNvCxnSpPr>
          <p:nvPr/>
        </p:nvCxnSpPr>
        <p:spPr>
          <a:xfrm>
            <a:off x="8172341" y="5548313"/>
            <a:ext cx="2743" cy="36189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133160-2287-4CDA-96B6-F4A46ADDA610}"/>
              </a:ext>
            </a:extLst>
          </p:cNvPr>
          <p:cNvCxnSpPr>
            <a:cxnSpLocks/>
          </p:cNvCxnSpPr>
          <p:nvPr/>
        </p:nvCxnSpPr>
        <p:spPr>
          <a:xfrm flipH="1">
            <a:off x="3200400" y="1690687"/>
            <a:ext cx="304991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1302F2-C3ED-45EA-8AC5-19C9C2EC7563}"/>
              </a:ext>
            </a:extLst>
          </p:cNvPr>
          <p:cNvSpPr txBox="1"/>
          <p:nvPr/>
        </p:nvSpPr>
        <p:spPr>
          <a:xfrm>
            <a:off x="2220164" y="1473681"/>
            <a:ext cx="104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Fiducial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9316B-D190-4386-9486-8E934C2D503E}"/>
              </a:ext>
            </a:extLst>
          </p:cNvPr>
          <p:cNvSpPr txBox="1"/>
          <p:nvPr/>
        </p:nvSpPr>
        <p:spPr>
          <a:xfrm>
            <a:off x="2342944" y="5208061"/>
            <a:ext cx="104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Fiducial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80EC35-15EC-410C-8D42-B70FA37F6A03}"/>
              </a:ext>
            </a:extLst>
          </p:cNvPr>
          <p:cNvSpPr txBox="1"/>
          <p:nvPr/>
        </p:nvSpPr>
        <p:spPr>
          <a:xfrm>
            <a:off x="7652157" y="5929532"/>
            <a:ext cx="104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Fiducial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FC8A64-AB6C-49CC-8C51-379DD2558934}"/>
              </a:ext>
            </a:extLst>
          </p:cNvPr>
          <p:cNvSpPr txBox="1"/>
          <p:nvPr/>
        </p:nvSpPr>
        <p:spPr>
          <a:xfrm>
            <a:off x="2220164" y="4507575"/>
            <a:ext cx="104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Gate Driver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875A07-2605-4D48-A87F-88477E212981}"/>
              </a:ext>
            </a:extLst>
          </p:cNvPr>
          <p:cNvSpPr txBox="1"/>
          <p:nvPr/>
        </p:nvSpPr>
        <p:spPr>
          <a:xfrm>
            <a:off x="4660692" y="5821810"/>
            <a:ext cx="104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Bootstrap Diode</a:t>
            </a:r>
          </a:p>
        </p:txBody>
      </p:sp>
    </p:spTree>
    <p:extLst>
      <p:ext uri="{BB962C8B-B14F-4D97-AF65-F5344CB8AC3E}">
        <p14:creationId xmlns:p14="http://schemas.microsoft.com/office/powerpoint/2010/main" val="334522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E69B-0584-4958-B616-98E1C1E3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6F77129-02B2-48A6-B86D-016C1E1C7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85" y="1829276"/>
            <a:ext cx="3562350" cy="3419475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DB22B9-B766-4BE1-80FE-D7812BCD5D77}"/>
              </a:ext>
            </a:extLst>
          </p:cNvPr>
          <p:cNvCxnSpPr>
            <a:cxnSpLocks/>
          </p:cNvCxnSpPr>
          <p:nvPr/>
        </p:nvCxnSpPr>
        <p:spPr>
          <a:xfrm flipH="1">
            <a:off x="4225696" y="2477373"/>
            <a:ext cx="5795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9D433A-B150-4E3E-B189-E0F298E01607}"/>
              </a:ext>
            </a:extLst>
          </p:cNvPr>
          <p:cNvCxnSpPr>
            <a:cxnSpLocks/>
          </p:cNvCxnSpPr>
          <p:nvPr/>
        </p:nvCxnSpPr>
        <p:spPr>
          <a:xfrm flipH="1">
            <a:off x="4230141" y="3079353"/>
            <a:ext cx="5795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0B9882-1EC0-46F0-BD7E-8DE175693D56}"/>
              </a:ext>
            </a:extLst>
          </p:cNvPr>
          <p:cNvCxnSpPr>
            <a:cxnSpLocks/>
          </p:cNvCxnSpPr>
          <p:nvPr/>
        </p:nvCxnSpPr>
        <p:spPr>
          <a:xfrm flipH="1">
            <a:off x="4226966" y="3818493"/>
            <a:ext cx="5795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9AAE5B-6861-4C7A-AA20-683924A08BB1}"/>
              </a:ext>
            </a:extLst>
          </p:cNvPr>
          <p:cNvCxnSpPr>
            <a:cxnSpLocks/>
          </p:cNvCxnSpPr>
          <p:nvPr/>
        </p:nvCxnSpPr>
        <p:spPr>
          <a:xfrm flipH="1">
            <a:off x="4225696" y="4458573"/>
            <a:ext cx="5795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9F3009-E5B2-430E-B0CE-2B315D957C58}"/>
              </a:ext>
            </a:extLst>
          </p:cNvPr>
          <p:cNvCxnSpPr>
            <a:cxnSpLocks/>
          </p:cNvCxnSpPr>
          <p:nvPr/>
        </p:nvCxnSpPr>
        <p:spPr>
          <a:xfrm flipH="1">
            <a:off x="4738224" y="4679552"/>
            <a:ext cx="539491" cy="7077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D69DE9-9892-4444-A883-1C26BF84D7AA}"/>
              </a:ext>
            </a:extLst>
          </p:cNvPr>
          <p:cNvCxnSpPr>
            <a:cxnSpLocks/>
          </p:cNvCxnSpPr>
          <p:nvPr/>
        </p:nvCxnSpPr>
        <p:spPr>
          <a:xfrm flipH="1">
            <a:off x="5563058" y="5033445"/>
            <a:ext cx="1" cy="3538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126A60-8E9A-4A35-9536-5FEFF3C4773A}"/>
              </a:ext>
            </a:extLst>
          </p:cNvPr>
          <p:cNvCxnSpPr>
            <a:cxnSpLocks/>
          </p:cNvCxnSpPr>
          <p:nvPr/>
        </p:nvCxnSpPr>
        <p:spPr>
          <a:xfrm>
            <a:off x="5780635" y="4610258"/>
            <a:ext cx="473048" cy="816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ECE0C-35D8-454A-8431-EF9663F11C5F}"/>
              </a:ext>
            </a:extLst>
          </p:cNvPr>
          <p:cNvCxnSpPr>
            <a:cxnSpLocks/>
          </p:cNvCxnSpPr>
          <p:nvPr/>
        </p:nvCxnSpPr>
        <p:spPr>
          <a:xfrm>
            <a:off x="5952236" y="4270529"/>
            <a:ext cx="1076351" cy="1155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8686A2-E334-4799-81E5-E2BCA1FDD5DD}"/>
              </a:ext>
            </a:extLst>
          </p:cNvPr>
          <p:cNvCxnSpPr>
            <a:cxnSpLocks/>
          </p:cNvCxnSpPr>
          <p:nvPr/>
        </p:nvCxnSpPr>
        <p:spPr>
          <a:xfrm>
            <a:off x="6408767" y="4152423"/>
            <a:ext cx="1763799" cy="1096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6B00B2-1FF4-4CC1-BEC2-0C020DE242EF}"/>
              </a:ext>
            </a:extLst>
          </p:cNvPr>
          <p:cNvCxnSpPr>
            <a:cxnSpLocks/>
          </p:cNvCxnSpPr>
          <p:nvPr/>
        </p:nvCxnSpPr>
        <p:spPr>
          <a:xfrm>
            <a:off x="7695682" y="4039234"/>
            <a:ext cx="4768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26DB00-AF26-402B-AED0-B8366F508E71}"/>
              </a:ext>
            </a:extLst>
          </p:cNvPr>
          <p:cNvCxnSpPr>
            <a:cxnSpLocks/>
          </p:cNvCxnSpPr>
          <p:nvPr/>
        </p:nvCxnSpPr>
        <p:spPr>
          <a:xfrm>
            <a:off x="7284202" y="3627754"/>
            <a:ext cx="8883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669D6-4A3F-4707-BBB8-FBEC2E810B6E}"/>
              </a:ext>
            </a:extLst>
          </p:cNvPr>
          <p:cNvCxnSpPr>
            <a:cxnSpLocks/>
          </p:cNvCxnSpPr>
          <p:nvPr/>
        </p:nvCxnSpPr>
        <p:spPr>
          <a:xfrm flipV="1">
            <a:off x="5964585" y="1690688"/>
            <a:ext cx="0" cy="352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2E5669-7BB2-432D-A51B-9612F107F759}"/>
              </a:ext>
            </a:extLst>
          </p:cNvPr>
          <p:cNvCxnSpPr>
            <a:cxnSpLocks/>
          </p:cNvCxnSpPr>
          <p:nvPr/>
        </p:nvCxnSpPr>
        <p:spPr>
          <a:xfrm flipV="1">
            <a:off x="7343805" y="1690688"/>
            <a:ext cx="0" cy="490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6CFBDA-DB96-4A4A-930F-C806E932681B}"/>
              </a:ext>
            </a:extLst>
          </p:cNvPr>
          <p:cNvSpPr txBox="1"/>
          <p:nvPr/>
        </p:nvSpPr>
        <p:spPr>
          <a:xfrm>
            <a:off x="3317872" y="2215763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High Side Diodes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09B97E-7CEA-4BD6-A666-A059F8A1AAD1}"/>
              </a:ext>
            </a:extLst>
          </p:cNvPr>
          <p:cNvSpPr txBox="1"/>
          <p:nvPr/>
        </p:nvSpPr>
        <p:spPr>
          <a:xfrm>
            <a:off x="3317872" y="2797412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Motor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5B65F7-D6FD-4B04-AFDD-D4C081921AB8}"/>
              </a:ext>
            </a:extLst>
          </p:cNvPr>
          <p:cNvSpPr txBox="1"/>
          <p:nvPr/>
        </p:nvSpPr>
        <p:spPr>
          <a:xfrm>
            <a:off x="3317872" y="3556883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Low Side Diodes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B3A421-5807-4A9D-A4A6-AF3A4A9792AE}"/>
              </a:ext>
            </a:extLst>
          </p:cNvPr>
          <p:cNvSpPr txBox="1"/>
          <p:nvPr/>
        </p:nvSpPr>
        <p:spPr>
          <a:xfrm>
            <a:off x="3314697" y="4238622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Battery Connector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F8FB33-2071-4124-A335-AC97BA43BAF3}"/>
              </a:ext>
            </a:extLst>
          </p:cNvPr>
          <p:cNvSpPr txBox="1"/>
          <p:nvPr/>
        </p:nvSpPr>
        <p:spPr>
          <a:xfrm>
            <a:off x="4123047" y="5426391"/>
            <a:ext cx="104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24V/12V Conversion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2E5243-DCC9-4458-9402-7B5E82852482}"/>
              </a:ext>
            </a:extLst>
          </p:cNvPr>
          <p:cNvSpPr txBox="1"/>
          <p:nvPr/>
        </p:nvSpPr>
        <p:spPr>
          <a:xfrm>
            <a:off x="4980270" y="5387339"/>
            <a:ext cx="104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Bootstrap Diode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E70957-B183-4822-802C-33AA4D38D344}"/>
              </a:ext>
            </a:extLst>
          </p:cNvPr>
          <p:cNvSpPr txBox="1"/>
          <p:nvPr/>
        </p:nvSpPr>
        <p:spPr>
          <a:xfrm>
            <a:off x="5831945" y="5387339"/>
            <a:ext cx="80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Gate Driver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631D9E-C8D9-4C90-BA02-811EC0B12653}"/>
              </a:ext>
            </a:extLst>
          </p:cNvPr>
          <p:cNvSpPr txBox="1"/>
          <p:nvPr/>
        </p:nvSpPr>
        <p:spPr>
          <a:xfrm>
            <a:off x="6499657" y="5391624"/>
            <a:ext cx="1166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MOSFET High w/heatsink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38DF4B-C150-4A80-B0B0-28FF79770A24}"/>
              </a:ext>
            </a:extLst>
          </p:cNvPr>
          <p:cNvSpPr txBox="1"/>
          <p:nvPr/>
        </p:nvSpPr>
        <p:spPr>
          <a:xfrm>
            <a:off x="7728384" y="5361939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Buck Capacitor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C2256A-4DA7-475F-A1BC-71440ABF556E}"/>
              </a:ext>
            </a:extLst>
          </p:cNvPr>
          <p:cNvSpPr txBox="1"/>
          <p:nvPr/>
        </p:nvSpPr>
        <p:spPr>
          <a:xfrm>
            <a:off x="8108913" y="3818493"/>
            <a:ext cx="104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Controller Connector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B2626-ADBC-46A7-B568-2B5A09A70004}"/>
              </a:ext>
            </a:extLst>
          </p:cNvPr>
          <p:cNvSpPr txBox="1"/>
          <p:nvPr/>
        </p:nvSpPr>
        <p:spPr>
          <a:xfrm>
            <a:off x="8007469" y="3373141"/>
            <a:ext cx="1370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MOSFET Low w/heatsink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A0FDAE-66A0-42DF-84FD-590C0D00208D}"/>
              </a:ext>
            </a:extLst>
          </p:cNvPr>
          <p:cNvSpPr txBox="1"/>
          <p:nvPr/>
        </p:nvSpPr>
        <p:spPr>
          <a:xfrm>
            <a:off x="5482301" y="1180576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Rectifier Capacitor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2D4645-A0BA-4098-8288-D279F020DA81}"/>
              </a:ext>
            </a:extLst>
          </p:cNvPr>
          <p:cNvSpPr txBox="1"/>
          <p:nvPr/>
        </p:nvSpPr>
        <p:spPr>
          <a:xfrm>
            <a:off x="6861521" y="1156513"/>
            <a:ext cx="96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Buck Inductor</a:t>
            </a:r>
          </a:p>
        </p:txBody>
      </p:sp>
    </p:spTree>
    <p:extLst>
      <p:ext uri="{BB962C8B-B14F-4D97-AF65-F5344CB8AC3E}">
        <p14:creationId xmlns:p14="http://schemas.microsoft.com/office/powerpoint/2010/main" val="393101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0EF993C0-C098-4EDD-BFDB-8755DB18B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47" y="1253331"/>
            <a:ext cx="4789911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AE981-32E5-4E60-8F34-333EFD54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68919D-4043-41FE-BD72-0BADD9254B38}"/>
              </a:ext>
            </a:extLst>
          </p:cNvPr>
          <p:cNvCxnSpPr>
            <a:cxnSpLocks/>
          </p:cNvCxnSpPr>
          <p:nvPr/>
        </p:nvCxnSpPr>
        <p:spPr>
          <a:xfrm flipH="1">
            <a:off x="3528060" y="3948033"/>
            <a:ext cx="13076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5005C8-0D9A-4EB6-B224-012ECAF2143F}"/>
              </a:ext>
            </a:extLst>
          </p:cNvPr>
          <p:cNvCxnSpPr>
            <a:cxnSpLocks/>
          </p:cNvCxnSpPr>
          <p:nvPr/>
        </p:nvCxnSpPr>
        <p:spPr>
          <a:xfrm flipH="1">
            <a:off x="3528060" y="4938633"/>
            <a:ext cx="13076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3106D1-EEA1-4861-864C-5F8F3D92EF46}"/>
              </a:ext>
            </a:extLst>
          </p:cNvPr>
          <p:cNvCxnSpPr>
            <a:cxnSpLocks/>
          </p:cNvCxnSpPr>
          <p:nvPr/>
        </p:nvCxnSpPr>
        <p:spPr>
          <a:xfrm>
            <a:off x="7655154" y="3650853"/>
            <a:ext cx="11459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BD3437-439C-42ED-A7E0-C600CA9AD0F7}"/>
              </a:ext>
            </a:extLst>
          </p:cNvPr>
          <p:cNvCxnSpPr>
            <a:cxnSpLocks/>
          </p:cNvCxnSpPr>
          <p:nvPr/>
        </p:nvCxnSpPr>
        <p:spPr>
          <a:xfrm>
            <a:off x="6870294" y="4229973"/>
            <a:ext cx="19308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B66E28-976B-49D1-9AAA-F9F77FB046D7}"/>
              </a:ext>
            </a:extLst>
          </p:cNvPr>
          <p:cNvCxnSpPr>
            <a:cxnSpLocks/>
          </p:cNvCxnSpPr>
          <p:nvPr/>
        </p:nvCxnSpPr>
        <p:spPr>
          <a:xfrm>
            <a:off x="6870294" y="4786233"/>
            <a:ext cx="19308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F43C08-D86A-4BB7-8B1C-ADD63B7F76CC}"/>
              </a:ext>
            </a:extLst>
          </p:cNvPr>
          <p:cNvSpPr txBox="1"/>
          <p:nvPr/>
        </p:nvSpPr>
        <p:spPr>
          <a:xfrm>
            <a:off x="8657217" y="4015840"/>
            <a:ext cx="104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Digital Isolator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4E291-33DE-4D33-90A7-44614A544379}"/>
              </a:ext>
            </a:extLst>
          </p:cNvPr>
          <p:cNvSpPr txBox="1"/>
          <p:nvPr/>
        </p:nvSpPr>
        <p:spPr>
          <a:xfrm>
            <a:off x="8657217" y="4539060"/>
            <a:ext cx="104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Isolated Op-amp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32951-B2B1-4735-AEBB-492DB20B34CF}"/>
              </a:ext>
            </a:extLst>
          </p:cNvPr>
          <p:cNvSpPr txBox="1"/>
          <p:nvPr/>
        </p:nvSpPr>
        <p:spPr>
          <a:xfrm>
            <a:off x="8657217" y="3369034"/>
            <a:ext cx="104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24V/3V3 Conversion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819EF-236F-4BB1-916C-12AA68E69E30}"/>
              </a:ext>
            </a:extLst>
          </p:cNvPr>
          <p:cNvSpPr txBox="1"/>
          <p:nvPr/>
        </p:nvSpPr>
        <p:spPr>
          <a:xfrm>
            <a:off x="2631575" y="3578701"/>
            <a:ext cx="1040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3V3 Isolated Conversion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D58DD-059B-4C56-BFD9-986183DDAFA0}"/>
              </a:ext>
            </a:extLst>
          </p:cNvPr>
          <p:cNvSpPr txBox="1"/>
          <p:nvPr/>
        </p:nvSpPr>
        <p:spPr>
          <a:xfrm>
            <a:off x="2260414" y="4784744"/>
            <a:ext cx="1342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391907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Ceyhun Koç</dc:creator>
  <cp:lastModifiedBy>Ceyhun Koç</cp:lastModifiedBy>
  <cp:revision>6</cp:revision>
  <dcterms:created xsi:type="dcterms:W3CDTF">2021-01-13T18:13:20Z</dcterms:created>
  <dcterms:modified xsi:type="dcterms:W3CDTF">2021-01-13T20:36:55Z</dcterms:modified>
</cp:coreProperties>
</file>