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1" r:id="rId6"/>
    <p:sldId id="263" r:id="rId7"/>
    <p:sldId id="265" r:id="rId8"/>
    <p:sldId id="267" r:id="rId9"/>
    <p:sldId id="271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756" autoAdjust="0"/>
  </p:normalViewPr>
  <p:slideViewPr>
    <p:cSldViewPr>
      <p:cViewPr varScale="1">
        <p:scale>
          <a:sx n="107" d="100"/>
          <a:sy n="107" d="100"/>
        </p:scale>
        <p:origin x="17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AC8A2-27F6-49BB-8E38-48BA32E52A61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C42BF-4836-47D1-A4A6-6C1CDB5E4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36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4D9-B83A-45FF-B71B-FDF7FEF678CA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B1B-AA86-4ECD-AA86-6753A2D3EB61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DA55-C76F-46B3-8181-B386AE712CFA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AC45-23F4-4644-98E6-58046C62E591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DA2F-018C-4EC9-BB81-F6D93A2CB3BB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3307-DB75-4D00-B26A-97CBB04651BE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DDA-06E5-4301-833C-CDF0C99B69D3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701D-6EE7-4B6C-A605-3F11B6344CDE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5D6B-D93C-4F7A-B7C4-90208314F70A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FD8-6EDB-4844-9C4E-22E40B10291C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E92B-22FC-4370-B573-FFF2DA1CCEB1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F5216-72BA-434F-A6D2-0575C2CBF72C}" type="datetime1">
              <a:rPr lang="fr-FR" smtClean="0"/>
              <a:t>27/05/2015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45DAFC-00DE-4F33-9F2C-7CDA0BB3D3D2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42918"/>
            <a:ext cx="9144000" cy="1255735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Présentation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214554"/>
            <a:ext cx="9144000" cy="4643446"/>
          </a:xfrm>
        </p:spPr>
        <p:txBody>
          <a:bodyPr>
            <a:normAutofit/>
          </a:bodyPr>
          <a:lstStyle/>
          <a:p>
            <a:pPr algn="ctr"/>
            <a:r>
              <a:rPr lang="fr-FR" sz="3200" u="sng" dirty="0" smtClean="0">
                <a:solidFill>
                  <a:schemeClr val="bg1"/>
                </a:solidFill>
                <a:latin typeface="+mj-lt"/>
              </a:rPr>
              <a:t>Projet SI</a:t>
            </a:r>
          </a:p>
          <a:p>
            <a:pPr algn="ctr"/>
            <a:r>
              <a:rPr lang="fr-FR" sz="3200" dirty="0" smtClean="0">
                <a:solidFill>
                  <a:schemeClr val="bg1"/>
                </a:solidFill>
                <a:latin typeface="Calibri" charset="0"/>
              </a:rPr>
              <a:t>Blog évolutif</a:t>
            </a:r>
            <a:endParaRPr lang="fr-FR" sz="3200" u="sng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fr-FR" sz="3200" u="sng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fr-FR" sz="3200" u="sng" dirty="0" smtClean="0">
                <a:solidFill>
                  <a:schemeClr val="bg1"/>
                </a:solidFill>
                <a:latin typeface="+mj-lt"/>
              </a:rPr>
              <a:t>Présenté par :</a:t>
            </a:r>
            <a:endParaRPr lang="fr-FR" sz="2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+mj-lt"/>
              </a:rPr>
              <a:t>Bilal EL JAYI</a:t>
            </a:r>
          </a:p>
          <a:p>
            <a:pPr algn="ctr"/>
            <a:r>
              <a:rPr lang="fr-FR" sz="2000" dirty="0" err="1" smtClean="0">
                <a:solidFill>
                  <a:schemeClr val="bg1"/>
                </a:solidFill>
                <a:latin typeface="+mj-lt"/>
              </a:rPr>
              <a:t>Isame</a:t>
            </a:r>
            <a:r>
              <a:rPr lang="fr-FR" sz="2000" dirty="0" smtClean="0">
                <a:solidFill>
                  <a:schemeClr val="bg1"/>
                </a:solidFill>
                <a:latin typeface="+mj-lt"/>
              </a:rPr>
              <a:t> BELLAHSENE</a:t>
            </a:r>
          </a:p>
          <a:p>
            <a:pPr algn="ctr"/>
            <a:r>
              <a:rPr lang="fr-FR" sz="2000" dirty="0" smtClean="0">
                <a:solidFill>
                  <a:schemeClr val="bg1"/>
                </a:solidFill>
                <a:latin typeface="+mj-lt"/>
              </a:rPr>
              <a:t>Jérémy ZAÏRE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Merci 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de votre attention</a:t>
            </a:r>
            <a:br>
              <a:rPr lang="fr-FR" dirty="0" smtClean="0">
                <a:solidFill>
                  <a:schemeClr val="bg1"/>
                </a:solidFill>
              </a:rPr>
            </a:br>
            <a:endParaRPr lang="fr-FR" sz="2400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 tIns="46800" anchor="t" anchorCtr="0">
            <a:normAutofit/>
          </a:bodyPr>
          <a:lstStyle/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Un blog évolutif, paramétrables et ergonomique</a:t>
            </a:r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Page d’accueil</a:t>
            </a:r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Schéma base de données</a:t>
            </a:r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Moyens techniques</a:t>
            </a:r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Principe</a:t>
            </a:r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Ergonomie </a:t>
            </a:r>
          </a:p>
          <a:p>
            <a:pPr>
              <a:buClr>
                <a:schemeClr val="bg2">
                  <a:lumMod val="25000"/>
                </a:schemeClr>
              </a:buClr>
            </a:pPr>
            <a:r>
              <a:rPr lang="fr-FR" dirty="0" smtClean="0"/>
              <a:t>Problèmes rencontrés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Un blog évolutif, paramétrable et ergonomique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248472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Utilisation de </a:t>
            </a:r>
            <a:r>
              <a:rPr lang="fr-FR" sz="2200" b="1" dirty="0" err="1" smtClean="0"/>
              <a:t>Bootstrap</a:t>
            </a: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Site web qui s’adapte aux petits formats comme au grand</a:t>
            </a:r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Relié par une base de </a:t>
            </a:r>
            <a:r>
              <a:rPr lang="fr-FR" sz="2200" b="1" dirty="0" smtClean="0"/>
              <a:t>données</a:t>
            </a: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344816" cy="36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Page d’accueil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Schéma base de données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7" name="Image 6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8543925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Moyens techniques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4 entités :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Personne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Article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fr-FR" sz="2200" b="1" dirty="0" smtClean="0"/>
              <a:t>Commentaire</a:t>
            </a: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fr-FR" sz="2200" b="1" dirty="0" err="1" smtClean="0"/>
              <a:t>Personne_connecte</a:t>
            </a:r>
            <a:endParaRPr lang="fr-FR" sz="22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Serveur Apache, scripts PHP, pages HTML, CSS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Variable de session pour les utilisateurs authentifié et les </a:t>
            </a:r>
            <a:r>
              <a:rPr lang="fr-FR" sz="2400" b="1" dirty="0" err="1" smtClean="0"/>
              <a:t>captcha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200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Inscription libre et rapide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Chaque inscrit peut créer un ou plusieurs articles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Chaque visiteur peut laisser un commentaire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Lecture des commentaires possible pour les visiteurs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Validation des commentaires par l’auteur de l’article</a:t>
            </a:r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200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Ergonomie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Fermeture automatique de la fenêtre de commentaire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Liens inutiles caché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Compteur de commentaires mis à jour </a:t>
            </a:r>
            <a:r>
              <a:rPr lang="fr-FR" sz="2400" b="1" dirty="0" smtClean="0"/>
              <a:t>automatiquement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Bouton ergonomique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smtClean="0"/>
              <a:t>Responsive Design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200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00660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Synchronisation des fichiers </a:t>
            </a:r>
            <a:r>
              <a:rPr lang="fr-FR" sz="2400" b="1" dirty="0" smtClean="0">
                <a:sym typeface="Wingdings" pitchFamily="2" charset="2"/>
              </a:rPr>
              <a:t> Utilisation de SVN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Problèmes de comptabilité site en ligne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/>
              <a:t>Organisation des fichiers </a:t>
            </a:r>
            <a:r>
              <a:rPr lang="fr-FR" sz="2400" b="1" dirty="0" smtClean="0">
                <a:sym typeface="Wingdings" pitchFamily="2" charset="2"/>
              </a:rPr>
              <a:t> Modèle MVC</a:t>
            </a: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>
              <a:sym typeface="Wingdings" pitchFamily="2" charset="2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>
              <a:sym typeface="Wingdings" pitchFamily="2" charset="2"/>
            </a:endParaRPr>
          </a:p>
          <a:p>
            <a:pPr>
              <a:buClr>
                <a:schemeClr val="tx2">
                  <a:lumMod val="75000"/>
                </a:schemeClr>
              </a:buClr>
            </a:pPr>
            <a:r>
              <a:rPr lang="fr-FR" sz="2400" b="1" dirty="0" smtClean="0">
                <a:sym typeface="Wingdings" pitchFamily="2" charset="2"/>
              </a:rPr>
              <a:t>Coupure internet chez l’un de nous</a:t>
            </a: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400" b="1" dirty="0" smtClean="0"/>
          </a:p>
          <a:p>
            <a:pPr>
              <a:buClr>
                <a:schemeClr val="tx2">
                  <a:lumMod val="75000"/>
                </a:schemeClr>
              </a:buClr>
            </a:pPr>
            <a:endParaRPr lang="fr-FR" sz="2200" b="1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200" dirty="0" smtClean="0"/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fr-FR" sz="2200" dirty="0" smtClean="0"/>
          </a:p>
          <a:p>
            <a:pPr lvl="1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fr-FR" sz="2000" dirty="0" smtClean="0"/>
          </a:p>
          <a:p>
            <a:pPr lvl="1">
              <a:buClr>
                <a:schemeClr val="tx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v"/>
            </a:pPr>
            <a:endParaRPr lang="fr-FR" dirty="0" smtClean="0"/>
          </a:p>
          <a:p>
            <a:pPr marL="514350" indent="-514350">
              <a:buFont typeface="Wingdings" pitchFamily="2" charset="2"/>
              <a:buChar char="Ø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AFC-00DE-4F33-9F2C-7CDA0BB3D3D2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214</TotalTime>
  <Words>189</Words>
  <Application>Microsoft Office PowerPoint</Application>
  <PresentationFormat>Affichage à l'écran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Wingdings</vt:lpstr>
      <vt:lpstr>Wingdings 2</vt:lpstr>
      <vt:lpstr>Débit</vt:lpstr>
      <vt:lpstr>Présentation</vt:lpstr>
      <vt:lpstr>Sommaire</vt:lpstr>
      <vt:lpstr>Un blog évolutif, paramétrable et ergonomique</vt:lpstr>
      <vt:lpstr>Page d’accueil</vt:lpstr>
      <vt:lpstr>Schéma base de données</vt:lpstr>
      <vt:lpstr>Moyens techniques</vt:lpstr>
      <vt:lpstr>Principe</vt:lpstr>
      <vt:lpstr>Ergonomie</vt:lpstr>
      <vt:lpstr>Problèmes rencontrés</vt:lpstr>
      <vt:lpstr>Merci  de votre attention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jeremy</dc:creator>
  <cp:lastModifiedBy>ZAIRE Jeremy</cp:lastModifiedBy>
  <cp:revision>66</cp:revision>
  <dcterms:created xsi:type="dcterms:W3CDTF">2014-01-30T14:33:08Z</dcterms:created>
  <dcterms:modified xsi:type="dcterms:W3CDTF">2015-05-27T07:30:31Z</dcterms:modified>
</cp:coreProperties>
</file>