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4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08-Mar-24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Euro Cup 2024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6E791B-D3D1-48F9-4840-F9FBD425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34013"/>
              </p:ext>
            </p:extLst>
          </p:nvPr>
        </p:nvGraphicFramePr>
        <p:xfrm>
          <a:off x="432485" y="638430"/>
          <a:ext cx="5521919" cy="19523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8690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711680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Scotland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endParaRPr lang="en-US" dirty="0">
                        <a:latin typeface="Agency FB" panose="020B0503020202020204" pitchFamily="34" charset="0"/>
                        <a:ea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Hungary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Switzerland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ADLaM Display" panose="020F0502020204030204" pitchFamily="2" charset="0"/>
                        <a:cs typeface="ADLaM Display" panose="020F05020202040302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566654B-68CB-3638-8E68-87EFDD67B521}"/>
              </a:ext>
            </a:extLst>
          </p:cNvPr>
          <p:cNvSpPr txBox="1"/>
          <p:nvPr/>
        </p:nvSpPr>
        <p:spPr>
          <a:xfrm>
            <a:off x="4366054" y="102973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Group 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9C0D12-4FA3-3500-23B5-C7DFDA9A6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34791"/>
              </p:ext>
            </p:extLst>
          </p:nvPr>
        </p:nvGraphicFramePr>
        <p:xfrm>
          <a:off x="6237596" y="638430"/>
          <a:ext cx="5521919" cy="19523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61428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Group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Croatia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Spain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Italy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Albania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9DF9FF-9202-F1DC-2FE7-3792DC49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38629"/>
              </p:ext>
            </p:extLst>
          </p:nvPr>
        </p:nvGraphicFramePr>
        <p:xfrm>
          <a:off x="432484" y="2726147"/>
          <a:ext cx="5521919" cy="19580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48690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711680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601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60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Denmark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60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Slovenia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60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Serbia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511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England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915D18-D8BE-31CA-44D2-BF865D9C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5233"/>
              </p:ext>
            </p:extLst>
          </p:nvPr>
        </p:nvGraphicFramePr>
        <p:xfrm>
          <a:off x="432484" y="4813864"/>
          <a:ext cx="5521919" cy="1952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8690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711680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Group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Romania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Iceland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Belgium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Slovakia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48250A9-4DBA-2503-CF9B-D1DE0BDED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5940"/>
              </p:ext>
            </p:extLst>
          </p:nvPr>
        </p:nvGraphicFramePr>
        <p:xfrm>
          <a:off x="6237596" y="2726147"/>
          <a:ext cx="5521919" cy="19523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61428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Group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Estonia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Netherlands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Austria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France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1089D3F-1348-2C3D-E704-3DC3ED41D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42824"/>
              </p:ext>
            </p:extLst>
          </p:nvPr>
        </p:nvGraphicFramePr>
        <p:xfrm>
          <a:off x="6237596" y="4802657"/>
          <a:ext cx="5521919" cy="1952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6086">
                  <a:extLst>
                    <a:ext uri="{9D8B030D-6E8A-4147-A177-3AD203B41FA5}">
                      <a16:colId xmlns:a16="http://schemas.microsoft.com/office/drawing/2014/main" val="3794182917"/>
                    </a:ext>
                  </a:extLst>
                </a:gridCol>
                <a:gridCol w="614284">
                  <a:extLst>
                    <a:ext uri="{9D8B030D-6E8A-4147-A177-3AD203B41FA5}">
                      <a16:colId xmlns:a16="http://schemas.microsoft.com/office/drawing/2014/main" val="1003682092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1488432466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514339054"/>
                    </a:ext>
                  </a:extLst>
                </a:gridCol>
                <a:gridCol w="397166">
                  <a:extLst>
                    <a:ext uri="{9D8B030D-6E8A-4147-A177-3AD203B41FA5}">
                      <a16:colId xmlns:a16="http://schemas.microsoft.com/office/drawing/2014/main" val="2494971228"/>
                    </a:ext>
                  </a:extLst>
                </a:gridCol>
                <a:gridCol w="535574">
                  <a:extLst>
                    <a:ext uri="{9D8B030D-6E8A-4147-A177-3AD203B41FA5}">
                      <a16:colId xmlns:a16="http://schemas.microsoft.com/office/drawing/2014/main" val="4114640263"/>
                    </a:ext>
                  </a:extLst>
                </a:gridCol>
                <a:gridCol w="572305">
                  <a:extLst>
                    <a:ext uri="{9D8B030D-6E8A-4147-A177-3AD203B41FA5}">
                      <a16:colId xmlns:a16="http://schemas.microsoft.com/office/drawing/2014/main" val="2263246646"/>
                    </a:ext>
                  </a:extLst>
                </a:gridCol>
                <a:gridCol w="579302">
                  <a:extLst>
                    <a:ext uri="{9D8B030D-6E8A-4147-A177-3AD203B41FA5}">
                      <a16:colId xmlns:a16="http://schemas.microsoft.com/office/drawing/2014/main" val="1366862635"/>
                    </a:ext>
                  </a:extLst>
                </a:gridCol>
                <a:gridCol w="582870">
                  <a:extLst>
                    <a:ext uri="{9D8B030D-6E8A-4147-A177-3AD203B41FA5}">
                      <a16:colId xmlns:a16="http://schemas.microsoft.com/office/drawing/2014/main" val="1819198809"/>
                    </a:ext>
                  </a:extLst>
                </a:gridCol>
              </a:tblGrid>
              <a:tr h="390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Group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Agency FB" panose="020B0503020202020204" pitchFamily="34" charset="0"/>
                        </a:rPr>
                        <a:t>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0927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Portugal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2447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Czech Republic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5079979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Turkey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658304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Luxembourg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21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39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Germany 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Albania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Romania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Austria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Serbia 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Wales 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25765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Albania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3957354"/>
            <a:ext cx="1170214" cy="5670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Austria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Wales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279133" y="2174934"/>
            <a:ext cx="150205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Netherlands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288658" y="2746430"/>
            <a:ext cx="1419917" cy="4217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E8ECF0"/>
                </a:solidFill>
                <a:effectLst/>
                <a:latin typeface="-apple-system"/>
              </a:rPr>
              <a:t>Ukraine</a:t>
            </a:r>
            <a:endParaRPr lang="en-US" sz="16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293108" y="768863"/>
            <a:ext cx="1360587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E8ECF0"/>
                </a:solidFill>
                <a:effectLst/>
                <a:latin typeface="-apple-system"/>
              </a:rPr>
              <a:t>Switzerland</a:t>
            </a:r>
            <a:endParaRPr lang="en-US" sz="1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279132" y="1313150"/>
            <a:ext cx="1360587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Czech Republic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279132" y="3744290"/>
            <a:ext cx="1419919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Scotland 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288656" y="4261361"/>
            <a:ext cx="1419919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England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288656" y="5132220"/>
            <a:ext cx="141039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Croatia 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315871" y="5776290"/>
            <a:ext cx="141039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Belgium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1956605" y="951762"/>
            <a:ext cx="1158084" cy="5972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endParaRPr lang="en-US" b="0" i="0" dirty="0">
              <a:solidFill>
                <a:srgbClr val="E8ECF0"/>
              </a:solidFill>
              <a:effectLst/>
              <a:latin typeface="-apple-system"/>
            </a:endParaRPr>
          </a:p>
          <a:p>
            <a:pPr algn="l" latinLnBrk="0"/>
            <a:endParaRPr lang="en-US" dirty="0">
              <a:solidFill>
                <a:srgbClr val="E8ECF0"/>
              </a:solidFill>
              <a:latin typeface="-apple-system"/>
            </a:endParaRPr>
          </a:p>
          <a:p>
            <a:pPr algn="l" latinLnBrk="0"/>
            <a:endParaRPr lang="en-US" b="0" i="0" dirty="0">
              <a:solidFill>
                <a:srgbClr val="E8ECF0"/>
              </a:solidFill>
              <a:effectLst/>
              <a:latin typeface="-apple-system"/>
            </a:endParaRPr>
          </a:p>
          <a:p>
            <a:pPr algn="l" latinLnBrk="0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   Czech Republic</a:t>
            </a:r>
          </a:p>
          <a:p>
            <a:b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</a:b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6" y="2401718"/>
            <a:ext cx="1274169" cy="49892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Netherlands</a:t>
            </a:r>
            <a:endParaRPr lang="en-US" sz="18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3957354"/>
            <a:ext cx="1170214" cy="56707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Scotland 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Croatia 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Netherlands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Albania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Wales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Wales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effectLst/>
                <a:latin typeface="-apple-system"/>
              </a:rPr>
              <a:t>Wales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Scenario #1</a:t>
            </a:r>
          </a:p>
        </p:txBody>
      </p:sp>
    </p:spTree>
    <p:extLst>
      <p:ext uri="{BB962C8B-B14F-4D97-AF65-F5344CB8AC3E}">
        <p14:creationId xmlns:p14="http://schemas.microsoft.com/office/powerpoint/2010/main" val="7048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Ukraine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France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Wales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Sweden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Sweden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Croatia</a:t>
            </a:r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Denmark</a:t>
            </a:r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Austria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Belgium</a:t>
            </a:r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Switzerland</a:t>
            </a:r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Denmark</a:t>
            </a:r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Switzerland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Portugal</a:t>
            </a:r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Netherlands</a:t>
            </a:r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Slovakia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</a:t>
            </a:r>
            <a:r>
              <a:rPr lang="en-US" b="0" i="0" dirty="0">
                <a:effectLst/>
                <a:latin typeface="-apple-system"/>
              </a:rPr>
              <a:t>Slovakia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#2</a:t>
            </a:r>
          </a:p>
        </p:txBody>
      </p:sp>
    </p:spTree>
    <p:extLst>
      <p:ext uri="{BB962C8B-B14F-4D97-AF65-F5344CB8AC3E}">
        <p14:creationId xmlns:p14="http://schemas.microsoft.com/office/powerpoint/2010/main" val="11118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Spain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Sweden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Wales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Austria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England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Austria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-apple-system"/>
              </a:rPr>
              <a:t>Germany</a:t>
            </a:r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Switzerland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France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Belgium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-apple-system"/>
              </a:rPr>
              <a:t>Ukraine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Croatia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en-US" b="0" i="0" dirty="0">
                <a:effectLst/>
                <a:latin typeface="-apple-system"/>
              </a:rPr>
              <a:t>Portugal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Croatia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Germany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effectLst/>
                <a:latin typeface="-apple-system"/>
              </a:rPr>
              <a:t>Portugal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effectLst/>
                <a:latin typeface="-apple-system"/>
              </a:rPr>
              <a:t>Germany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(Portugal)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#3</a:t>
            </a:r>
          </a:p>
        </p:txBody>
      </p:sp>
    </p:spTree>
    <p:extLst>
      <p:ext uri="{BB962C8B-B14F-4D97-AF65-F5344CB8AC3E}">
        <p14:creationId xmlns:p14="http://schemas.microsoft.com/office/powerpoint/2010/main" val="34765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England 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Finland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Croatia 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Hungary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Scotland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Belgium 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Spain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Hungary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England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/>
            <a:endParaRPr lang="en-US" b="0" i="0" dirty="0">
              <a:solidFill>
                <a:srgbClr val="E8ECF0"/>
              </a:solidFill>
              <a:effectLst/>
              <a:latin typeface="-apple-system"/>
            </a:endParaRPr>
          </a:p>
          <a:p>
            <a:pPr algn="l" latinLnBrk="0"/>
            <a:endParaRPr lang="en-US" dirty="0">
              <a:solidFill>
                <a:srgbClr val="E8ECF0"/>
              </a:solidFill>
              <a:latin typeface="-apple-system"/>
            </a:endParaRPr>
          </a:p>
          <a:p>
            <a:pPr algn="l" latinLnBrk="0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     Italy</a:t>
            </a:r>
          </a:p>
          <a:p>
            <a:b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Spain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Austria 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Czech Republic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 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Romania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Luxembourg 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Slovenia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Switzerland 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Austria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Luxembourg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Denmark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Luxembourg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England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Italy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>
                <a:solidFill>
                  <a:srgbClr val="E8ECF0"/>
                </a:solidFill>
                <a:effectLst/>
                <a:latin typeface="-apple-system"/>
              </a:rPr>
              <a:t>England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</a:t>
            </a:r>
            <a:r>
              <a:rPr lang="en-US" b="0" i="0" dirty="0">
                <a:effectLst/>
                <a:latin typeface="-apple-system"/>
              </a:rPr>
              <a:t>England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#4</a:t>
            </a:r>
          </a:p>
        </p:txBody>
      </p:sp>
    </p:spTree>
    <p:extLst>
      <p:ext uri="{BB962C8B-B14F-4D97-AF65-F5344CB8AC3E}">
        <p14:creationId xmlns:p14="http://schemas.microsoft.com/office/powerpoint/2010/main" val="34296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9FC03C-72EB-999D-9B4D-DD50EA5B9A99}"/>
              </a:ext>
            </a:extLst>
          </p:cNvPr>
          <p:cNvSpPr/>
          <p:nvPr/>
        </p:nvSpPr>
        <p:spPr>
          <a:xfrm>
            <a:off x="10407624" y="2229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Italy 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EAB200-EDA6-CE45-F017-1119741BEB09}"/>
              </a:ext>
            </a:extLst>
          </p:cNvPr>
          <p:cNvSpPr/>
          <p:nvPr/>
        </p:nvSpPr>
        <p:spPr>
          <a:xfrm>
            <a:off x="10407623" y="274643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Romania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B43A31-9012-5647-2E8C-138F30BF6595}"/>
              </a:ext>
            </a:extLst>
          </p:cNvPr>
          <p:cNvSpPr/>
          <p:nvPr/>
        </p:nvSpPr>
        <p:spPr>
          <a:xfrm>
            <a:off x="10380410" y="82329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Israel 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DCE2C-C499-C25D-30D0-F3E13584197F}"/>
              </a:ext>
            </a:extLst>
          </p:cNvPr>
          <p:cNvSpPr/>
          <p:nvPr/>
        </p:nvSpPr>
        <p:spPr>
          <a:xfrm>
            <a:off x="10380409" y="134036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Slovenia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92211E-8106-163C-AD64-ADD5DC8FF655}"/>
              </a:ext>
            </a:extLst>
          </p:cNvPr>
          <p:cNvSpPr/>
          <p:nvPr/>
        </p:nvSpPr>
        <p:spPr>
          <a:xfrm>
            <a:off x="10425766" y="3798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Hungary 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717199-C4CB-E678-6D86-84B6D0D40739}"/>
              </a:ext>
            </a:extLst>
          </p:cNvPr>
          <p:cNvSpPr/>
          <p:nvPr/>
        </p:nvSpPr>
        <p:spPr>
          <a:xfrm>
            <a:off x="10425765" y="431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Spain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8DD1153-1521-88BD-E735-0577C25F00C4}"/>
              </a:ext>
            </a:extLst>
          </p:cNvPr>
          <p:cNvSpPr/>
          <p:nvPr/>
        </p:nvSpPr>
        <p:spPr>
          <a:xfrm>
            <a:off x="10452981" y="531364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Serbia 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919748-2A49-0E19-1ABF-4B975400DD2E}"/>
              </a:ext>
            </a:extLst>
          </p:cNvPr>
          <p:cNvSpPr/>
          <p:nvPr/>
        </p:nvSpPr>
        <p:spPr>
          <a:xfrm>
            <a:off x="10452980" y="583072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France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346446-C158-D7C0-C5DC-714F2B497D9D}"/>
              </a:ext>
            </a:extLst>
          </p:cNvPr>
          <p:cNvSpPr/>
          <p:nvPr/>
        </p:nvSpPr>
        <p:spPr>
          <a:xfrm>
            <a:off x="8801980" y="10954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Slovenia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ECE8FF-A55B-2C8C-8DC3-CE3327BBD4C3}"/>
              </a:ext>
            </a:extLst>
          </p:cNvPr>
          <p:cNvSpPr/>
          <p:nvPr/>
        </p:nvSpPr>
        <p:spPr>
          <a:xfrm>
            <a:off x="8801979" y="2447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Romania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BD74580-F5F1-925D-7EC5-637F2219393A}"/>
              </a:ext>
            </a:extLst>
          </p:cNvPr>
          <p:cNvSpPr/>
          <p:nvPr/>
        </p:nvSpPr>
        <p:spPr>
          <a:xfrm>
            <a:off x="8801979" y="4070862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Hungary 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1CD031-5300-1F63-C24B-454D9B0878CE}"/>
              </a:ext>
            </a:extLst>
          </p:cNvPr>
          <p:cNvSpPr/>
          <p:nvPr/>
        </p:nvSpPr>
        <p:spPr>
          <a:xfrm>
            <a:off x="8801980" y="558579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Serbia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E93C60-B07A-28FC-0073-9B36E4CCBF0B}"/>
              </a:ext>
            </a:extLst>
          </p:cNvPr>
          <p:cNvSpPr/>
          <p:nvPr/>
        </p:nvSpPr>
        <p:spPr>
          <a:xfrm>
            <a:off x="510695" y="2174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 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B56DED-3E96-4FDD-79B7-85DA39D1F580}"/>
              </a:ext>
            </a:extLst>
          </p:cNvPr>
          <p:cNvSpPr/>
          <p:nvPr/>
        </p:nvSpPr>
        <p:spPr>
          <a:xfrm>
            <a:off x="510694" y="2692005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Kazakhstan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9CBB7B6-E53F-A345-96DD-528EA43BCCD4}"/>
              </a:ext>
            </a:extLst>
          </p:cNvPr>
          <p:cNvSpPr/>
          <p:nvPr/>
        </p:nvSpPr>
        <p:spPr>
          <a:xfrm>
            <a:off x="483481" y="76886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Czech Republic 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5FA29-D8CC-492E-34B8-9ACB1638DEF2}"/>
              </a:ext>
            </a:extLst>
          </p:cNvPr>
          <p:cNvSpPr/>
          <p:nvPr/>
        </p:nvSpPr>
        <p:spPr>
          <a:xfrm>
            <a:off x="483480" y="128593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Scotland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AAD6F1-0AD0-65E3-61B2-ED8A45C9CBAF}"/>
              </a:ext>
            </a:extLst>
          </p:cNvPr>
          <p:cNvSpPr/>
          <p:nvPr/>
        </p:nvSpPr>
        <p:spPr>
          <a:xfrm>
            <a:off x="528837" y="3744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Switzerland 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7EE236-9BB9-351F-82EE-DEBBA6B2FE04}"/>
              </a:ext>
            </a:extLst>
          </p:cNvPr>
          <p:cNvSpPr/>
          <p:nvPr/>
        </p:nvSpPr>
        <p:spPr>
          <a:xfrm>
            <a:off x="528836" y="4261361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England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45736F-A3C1-DE36-6525-8E3D41687F21}"/>
              </a:ext>
            </a:extLst>
          </p:cNvPr>
          <p:cNvSpPr/>
          <p:nvPr/>
        </p:nvSpPr>
        <p:spPr>
          <a:xfrm>
            <a:off x="556052" y="525921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Austria 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59602B-E808-C984-4E84-6FA188D05DF4}"/>
              </a:ext>
            </a:extLst>
          </p:cNvPr>
          <p:cNvSpPr/>
          <p:nvPr/>
        </p:nvSpPr>
        <p:spPr>
          <a:xfrm>
            <a:off x="556051" y="577629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745AC7-7FD4-F158-FE9E-01CC6E13EC82}"/>
              </a:ext>
            </a:extLst>
          </p:cNvPr>
          <p:cNvSpPr/>
          <p:nvPr/>
        </p:nvSpPr>
        <p:spPr>
          <a:xfrm>
            <a:off x="2061908" y="105007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Czech Republic 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B5F818-5E8E-0B31-ABB5-22D6D0DD7721}"/>
              </a:ext>
            </a:extLst>
          </p:cNvPr>
          <p:cNvSpPr/>
          <p:nvPr/>
        </p:nvSpPr>
        <p:spPr>
          <a:xfrm>
            <a:off x="2061907" y="2401718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0C8539-1E5B-CEC1-6CAD-0A3320D798B8}"/>
              </a:ext>
            </a:extLst>
          </p:cNvPr>
          <p:cNvSpPr/>
          <p:nvPr/>
        </p:nvSpPr>
        <p:spPr>
          <a:xfrm>
            <a:off x="2061907" y="4025504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Switzerland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7C52F9-D578-20C1-6EC6-0F0B030D5641}"/>
              </a:ext>
            </a:extLst>
          </p:cNvPr>
          <p:cNvSpPr/>
          <p:nvPr/>
        </p:nvSpPr>
        <p:spPr>
          <a:xfrm>
            <a:off x="2061908" y="5540433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5140EF0-0571-B55D-DB93-9964F783A482}"/>
              </a:ext>
            </a:extLst>
          </p:cNvPr>
          <p:cNvSpPr/>
          <p:nvPr/>
        </p:nvSpPr>
        <p:spPr>
          <a:xfrm>
            <a:off x="3440764" y="1775789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Netherlands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FB868A8-B3C1-8B66-D458-4221195560CF}"/>
              </a:ext>
            </a:extLst>
          </p:cNvPr>
          <p:cNvSpPr/>
          <p:nvPr/>
        </p:nvSpPr>
        <p:spPr>
          <a:xfrm>
            <a:off x="3440764" y="483286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92ACF3-023D-C99E-1D97-3F3602AB9CC4}"/>
              </a:ext>
            </a:extLst>
          </p:cNvPr>
          <p:cNvSpPr/>
          <p:nvPr/>
        </p:nvSpPr>
        <p:spPr>
          <a:xfrm>
            <a:off x="7259835" y="182114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Romania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4A378CD-F044-472E-E258-73FF08747479}"/>
              </a:ext>
            </a:extLst>
          </p:cNvPr>
          <p:cNvSpPr/>
          <p:nvPr/>
        </p:nvSpPr>
        <p:spPr>
          <a:xfrm>
            <a:off x="7259835" y="4878217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Hungary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6A6C5F-E985-1ACA-29C2-8DE5D2F0A3C6}"/>
              </a:ext>
            </a:extLst>
          </p:cNvPr>
          <p:cNvSpPr/>
          <p:nvPr/>
        </p:nvSpPr>
        <p:spPr>
          <a:xfrm>
            <a:off x="5509048" y="2746430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Romania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37FD22E-90E7-C924-083A-F59D846D68E4}"/>
              </a:ext>
            </a:extLst>
          </p:cNvPr>
          <p:cNvSpPr/>
          <p:nvPr/>
        </p:nvSpPr>
        <p:spPr>
          <a:xfrm>
            <a:off x="5509047" y="3426786"/>
            <a:ext cx="1170214" cy="4535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E8ECF0"/>
                </a:solidFill>
                <a:effectLst/>
                <a:latin typeface="-apple-system"/>
              </a:rPr>
              <a:t>Slovakia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FB1A37-65DE-4072-DCFE-2D2C59F9DF09}"/>
              </a:ext>
            </a:extLst>
          </p:cNvPr>
          <p:cNvSpPr txBox="1"/>
          <p:nvPr/>
        </p:nvSpPr>
        <p:spPr>
          <a:xfrm>
            <a:off x="443028" y="222862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722F93-1A6C-60FD-5F09-F7A09EC0052E}"/>
              </a:ext>
            </a:extLst>
          </p:cNvPr>
          <p:cNvSpPr txBox="1"/>
          <p:nvPr/>
        </p:nvSpPr>
        <p:spPr>
          <a:xfrm>
            <a:off x="10285527" y="322647"/>
            <a:ext cx="1360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Round of 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258A3-B75E-1AAE-1FFC-17435E39CC3C}"/>
              </a:ext>
            </a:extLst>
          </p:cNvPr>
          <p:cNvSpPr txBox="1"/>
          <p:nvPr/>
        </p:nvSpPr>
        <p:spPr>
          <a:xfrm>
            <a:off x="1904019" y="398406"/>
            <a:ext cx="13594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3" name="TextBox 61">
            <a:extLst>
              <a:ext uri="{FF2B5EF4-FFF2-40B4-BE49-F238E27FC236}">
                <a16:creationId xmlns:a16="http://schemas.microsoft.com/office/drawing/2014/main" id="{A8716505-3E08-6258-B1A8-05BCE568ED4E}"/>
              </a:ext>
            </a:extLst>
          </p:cNvPr>
          <p:cNvSpPr txBox="1"/>
          <p:nvPr/>
        </p:nvSpPr>
        <p:spPr>
          <a:xfrm>
            <a:off x="8707589" y="398405"/>
            <a:ext cx="135948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cs typeface="Calibri"/>
              </a:rPr>
              <a:t>Quarterfinal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FCFAA6-F247-FF79-EC64-D5729184C926}"/>
              </a:ext>
            </a:extLst>
          </p:cNvPr>
          <p:cNvSpPr txBox="1"/>
          <p:nvPr/>
        </p:nvSpPr>
        <p:spPr>
          <a:xfrm>
            <a:off x="3536876" y="951763"/>
            <a:ext cx="1120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B0B282-9498-B20D-2849-235439C7A833}"/>
              </a:ext>
            </a:extLst>
          </p:cNvPr>
          <p:cNvSpPr txBox="1"/>
          <p:nvPr/>
        </p:nvSpPr>
        <p:spPr>
          <a:xfrm>
            <a:off x="7310589" y="951762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Semifinal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8A00B5-25AA-94A5-2B95-24D334522F18}"/>
              </a:ext>
            </a:extLst>
          </p:cNvPr>
          <p:cNvSpPr txBox="1"/>
          <p:nvPr/>
        </p:nvSpPr>
        <p:spPr>
          <a:xfrm>
            <a:off x="5559804" y="2212691"/>
            <a:ext cx="1069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Final</a:t>
            </a:r>
            <a:endParaRPr lang="en-US">
              <a:cs typeface="Calibri" panose="020F0502020204030204"/>
            </a:endParaRPr>
          </a:p>
        </p:txBody>
      </p:sp>
      <p:pic>
        <p:nvPicPr>
          <p:cNvPr id="67" name="Graphic 66" descr="Trophy with solid fill">
            <a:extLst>
              <a:ext uri="{FF2B5EF4-FFF2-40B4-BE49-F238E27FC236}">
                <a16:creationId xmlns:a16="http://schemas.microsoft.com/office/drawing/2014/main" id="{1D553C93-F536-E219-988E-D309ADB04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874838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0BCFB3A-125A-183B-33D8-65753CCFF432}"/>
              </a:ext>
            </a:extLst>
          </p:cNvPr>
          <p:cNvSpPr txBox="1"/>
          <p:nvPr/>
        </p:nvSpPr>
        <p:spPr>
          <a:xfrm>
            <a:off x="5189838" y="5817973"/>
            <a:ext cx="181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(</a:t>
            </a:r>
            <a:r>
              <a:rPr lang="en-US" b="0" i="0" dirty="0">
                <a:effectLst/>
                <a:latin typeface="-apple-system"/>
              </a:rPr>
              <a:t>Romania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C5BC3-86D6-A7B2-F784-64B0013E8DEC}"/>
              </a:ext>
            </a:extLst>
          </p:cNvPr>
          <p:cNvSpPr txBox="1"/>
          <p:nvPr/>
        </p:nvSpPr>
        <p:spPr>
          <a:xfrm>
            <a:off x="4427838" y="205946"/>
            <a:ext cx="333632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Scenario #5</a:t>
            </a:r>
          </a:p>
        </p:txBody>
      </p:sp>
    </p:spTree>
    <p:extLst>
      <p:ext uri="{BB962C8B-B14F-4D97-AF65-F5344CB8AC3E}">
        <p14:creationId xmlns:p14="http://schemas.microsoft.com/office/powerpoint/2010/main" val="34586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FEFE31665A8744B708CC9A8C302F81" ma:contentTypeVersion="14" ma:contentTypeDescription="Create a new document." ma:contentTypeScope="" ma:versionID="45785e185d12a1d50c670118c430ae88">
  <xsd:schema xmlns:xsd="http://www.w3.org/2001/XMLSchema" xmlns:xs="http://www.w3.org/2001/XMLSchema" xmlns:p="http://schemas.microsoft.com/office/2006/metadata/properties" xmlns:ns2="4f1e32a7-1573-431a-8b25-d0b86d31c30b" xmlns:ns3="b9547d2e-a6e4-4154-9138-d04faff027eb" targetNamespace="http://schemas.microsoft.com/office/2006/metadata/properties" ma:root="true" ma:fieldsID="d57ca8d11c263e67ba0f0f73cc1f9805" ns2:_="" ns3:_="">
    <xsd:import namespace="4f1e32a7-1573-431a-8b25-d0b86d31c30b"/>
    <xsd:import namespace="b9547d2e-a6e4-4154-9138-d04faff027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e32a7-1573-431a-8b25-d0b86d31c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5106691-2728-4777-a147-f341c3912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47d2e-a6e4-4154-9138-d04faff027e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dde924c-6333-470a-ba2a-3dd791308bea}" ma:internalName="TaxCatchAll" ma:showField="CatchAllData" ma:web="b9547d2e-a6e4-4154-9138-d04faff027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90B0B4-71EB-4F33-87FB-D60144177C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1e32a7-1573-431a-8b25-d0b86d31c30b"/>
    <ds:schemaRef ds:uri="b9547d2e-a6e4-4154-9138-d04faff027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10B17-7D23-4409-9DE7-10AD5FD2AE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540</Words>
  <Application>Microsoft Office PowerPoint</Application>
  <PresentationFormat>Widescreen</PresentationFormat>
  <Paragraphs>474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-apple-system</vt:lpstr>
      <vt:lpstr>Arial</vt:lpstr>
      <vt:lpstr>Calibri</vt:lpstr>
      <vt:lpstr>Calibri Light</vt:lpstr>
      <vt:lpstr>office theme</vt:lpstr>
      <vt:lpstr>Euro Cup 2024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Kanchar</dc:creator>
  <cp:lastModifiedBy>Office 5</cp:lastModifiedBy>
  <cp:revision>179</cp:revision>
  <dcterms:created xsi:type="dcterms:W3CDTF">2024-02-26T07:00:06Z</dcterms:created>
  <dcterms:modified xsi:type="dcterms:W3CDTF">2024-03-08T14:11:46Z</dcterms:modified>
</cp:coreProperties>
</file>