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67" r:id="rId4"/>
    <p:sldId id="256" r:id="rId5"/>
    <p:sldId id="262" r:id="rId6"/>
    <p:sldId id="265" r:id="rId7"/>
    <p:sldId id="264" r:id="rId8"/>
    <p:sldId id="266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370DB-72D1-E9C4-0717-74C773CD9DF6}" v="1" dt="2024-02-27T07:06:17.896"/>
    <p1510:client id="{3D3B166C-8DCC-47E9-A7A0-B4C2639DE66F}" v="37" dt="2024-02-26T08:51:03.989"/>
    <p1510:client id="{7D76A389-B3E4-FA4B-DD7C-7127BDEFA470}" v="902" dt="2024-02-26T07:27:04.965"/>
    <p1510:client id="{A963192E-FFE5-4D2C-A38A-61526AFB15A5}" v="50" dt="2024-02-28T05:32:15.151"/>
    <p1510:client id="{D968E1E3-F3B9-00B3-89CF-1B6E4CC074F5}" v="13" dt="2024-02-26T08:16:31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esujan14" userId="S::codesujan14_gmail.com#ext#@techkraftinc.onmicrosoft.com::797477c1-df3d-4126-a395-8a860f0a7e4a" providerId="AD" clId="Web-{D968E1E3-F3B9-00B3-89CF-1B6E4CC074F5}"/>
    <pc:docChg chg="modSld">
      <pc:chgData name="codesujan14" userId="S::codesujan14_gmail.com#ext#@techkraftinc.onmicrosoft.com::797477c1-df3d-4126-a395-8a860f0a7e4a" providerId="AD" clId="Web-{D968E1E3-F3B9-00B3-89CF-1B6E4CC074F5}" dt="2024-02-26T08:16:31.220" v="11"/>
      <pc:docMkLst>
        <pc:docMk/>
      </pc:docMkLst>
      <pc:sldChg chg="modSp">
        <pc:chgData name="codesujan14" userId="S::codesujan14_gmail.com#ext#@techkraftinc.onmicrosoft.com::797477c1-df3d-4126-a395-8a860f0a7e4a" providerId="AD" clId="Web-{D968E1E3-F3B9-00B3-89CF-1B6E4CC074F5}" dt="2024-02-26T08:16:31.220" v="11"/>
        <pc:sldMkLst>
          <pc:docMk/>
          <pc:sldMk cId="3448398014" sldId="262"/>
        </pc:sldMkLst>
        <pc:graphicFrameChg chg="mod modGraphic">
          <ac:chgData name="codesujan14" userId="S::codesujan14_gmail.com#ext#@techkraftinc.onmicrosoft.com::797477c1-df3d-4126-a395-8a860f0a7e4a" providerId="AD" clId="Web-{D968E1E3-F3B9-00B3-89CF-1B6E4CC074F5}" dt="2024-02-26T08:16:31.220" v="11"/>
          <ac:graphicFrameMkLst>
            <pc:docMk/>
            <pc:sldMk cId="3448398014" sldId="262"/>
            <ac:graphicFrameMk id="6" creationId="{6B23B1EA-9E8A-3FFD-F328-406080E9F775}"/>
          </ac:graphicFrameMkLst>
        </pc:graphicFrameChg>
      </pc:sldChg>
    </pc:docChg>
  </pc:docChgLst>
  <pc:docChgLst>
    <pc:chgData name="Vedant Bhosale" userId="S::vedant.bhosale_dctinc.com#ext#@techkraftinc.onmicrosoft.com::5de5d920-d1cb-46e6-8efa-97750f10e21c" providerId="AD" clId="Web-{02B370DB-72D1-E9C4-0717-74C773CD9DF6}"/>
    <pc:docChg chg="modSld">
      <pc:chgData name="Vedant Bhosale" userId="S::vedant.bhosale_dctinc.com#ext#@techkraftinc.onmicrosoft.com::5de5d920-d1cb-46e6-8efa-97750f10e21c" providerId="AD" clId="Web-{02B370DB-72D1-E9C4-0717-74C773CD9DF6}" dt="2024-02-27T07:06:17.896" v="0"/>
      <pc:docMkLst>
        <pc:docMk/>
      </pc:docMkLst>
      <pc:sldChg chg="modSp">
        <pc:chgData name="Vedant Bhosale" userId="S::vedant.bhosale_dctinc.com#ext#@techkraftinc.onmicrosoft.com::5de5d920-d1cb-46e6-8efa-97750f10e21c" providerId="AD" clId="Web-{02B370DB-72D1-E9C4-0717-74C773CD9DF6}" dt="2024-02-27T07:06:17.896" v="0"/>
        <pc:sldMkLst>
          <pc:docMk/>
          <pc:sldMk cId="3448398014" sldId="262"/>
        </pc:sldMkLst>
        <pc:graphicFrameChg chg="mod modGraphic">
          <ac:chgData name="Vedant Bhosale" userId="S::vedant.bhosale_dctinc.com#ext#@techkraftinc.onmicrosoft.com::5de5d920-d1cb-46e6-8efa-97750f10e21c" providerId="AD" clId="Web-{02B370DB-72D1-E9C4-0717-74C773CD9DF6}" dt="2024-02-27T07:06:17.896" v="0"/>
          <ac:graphicFrameMkLst>
            <pc:docMk/>
            <pc:sldMk cId="3448398014" sldId="262"/>
            <ac:graphicFrameMk id="5" creationId="{5E6E791B-D3D1-48F9-4840-F9FBD42539DC}"/>
          </ac:graphicFrameMkLst>
        </pc:graphicFrameChg>
      </pc:sldChg>
    </pc:docChg>
  </pc:docChgLst>
  <pc:docChgLst>
    <pc:chgData name="subedisonu03" userId="S::subedisonu03_gmail.com#ext#@techkraftinc.onmicrosoft.com::3609b624-55e2-45fd-8130-693f51a75b54" providerId="AD" clId="Web-{A963192E-FFE5-4D2C-A38A-61526AFB15A5}"/>
    <pc:docChg chg="modSld">
      <pc:chgData name="subedisonu03" userId="S::subedisonu03_gmail.com#ext#@techkraftinc.onmicrosoft.com::3609b624-55e2-45fd-8130-693f51a75b54" providerId="AD" clId="Web-{A963192E-FFE5-4D2C-A38A-61526AFB15A5}" dt="2024-02-28T05:32:15.151" v="37" actId="20577"/>
      <pc:docMkLst>
        <pc:docMk/>
      </pc:docMkLst>
      <pc:sldChg chg="modSp">
        <pc:chgData name="subedisonu03" userId="S::subedisonu03_gmail.com#ext#@techkraftinc.onmicrosoft.com::3609b624-55e2-45fd-8130-693f51a75b54" providerId="AD" clId="Web-{A963192E-FFE5-4D2C-A38A-61526AFB15A5}" dt="2024-02-28T05:32:15.151" v="37" actId="20577"/>
        <pc:sldMkLst>
          <pc:docMk/>
          <pc:sldMk cId="704891487" sldId="257"/>
        </pc:sldMkLst>
        <pc:spChg chg="mod">
          <ac:chgData name="subedisonu03" userId="S::subedisonu03_gmail.com#ext#@techkraftinc.onmicrosoft.com::3609b624-55e2-45fd-8130-693f51a75b54" providerId="AD" clId="Web-{A963192E-FFE5-4D2C-A38A-61526AFB15A5}" dt="2024-02-28T05:32:04.385" v="27" actId="1076"/>
          <ac:spMkLst>
            <pc:docMk/>
            <pc:sldMk cId="704891487" sldId="257"/>
            <ac:spMk id="29" creationId="{25E93C60-B07A-28FC-0073-9B36E4CCBF0B}"/>
          </ac:spMkLst>
        </pc:spChg>
        <pc:spChg chg="mod">
          <ac:chgData name="subedisonu03" userId="S::subedisonu03_gmail.com#ext#@techkraftinc.onmicrosoft.com::3609b624-55e2-45fd-8130-693f51a75b54" providerId="AD" clId="Web-{A963192E-FFE5-4D2C-A38A-61526AFB15A5}" dt="2024-02-28T05:32:06.135" v="28" actId="1076"/>
          <ac:spMkLst>
            <pc:docMk/>
            <pc:sldMk cId="704891487" sldId="257"/>
            <ac:spMk id="30" creationId="{66B56DED-3E96-4FDD-79B7-85DA39D1F580}"/>
          </ac:spMkLst>
        </pc:spChg>
        <pc:spChg chg="mod">
          <ac:chgData name="subedisonu03" userId="S::subedisonu03_gmail.com#ext#@techkraftinc.onmicrosoft.com::3609b624-55e2-45fd-8130-693f51a75b54" providerId="AD" clId="Web-{A963192E-FFE5-4D2C-A38A-61526AFB15A5}" dt="2024-02-28T05:32:15.151" v="37" actId="20577"/>
          <ac:spMkLst>
            <pc:docMk/>
            <pc:sldMk cId="704891487" sldId="257"/>
            <ac:spMk id="31" creationId="{D9CBB7B6-E53F-A345-96DD-528EA43BCCD4}"/>
          </ac:spMkLst>
        </pc:spChg>
        <pc:spChg chg="mod">
          <ac:chgData name="subedisonu03" userId="S::subedisonu03_gmail.com#ext#@techkraftinc.onmicrosoft.com::3609b624-55e2-45fd-8130-693f51a75b54" providerId="AD" clId="Web-{A963192E-FFE5-4D2C-A38A-61526AFB15A5}" dt="2024-02-28T05:32:11.198" v="31" actId="14100"/>
          <ac:spMkLst>
            <pc:docMk/>
            <pc:sldMk cId="704891487" sldId="257"/>
            <ac:spMk id="32" creationId="{3E35FA29-D8CC-492E-34B8-9ACB1638DEF2}"/>
          </ac:spMkLst>
        </pc:spChg>
        <pc:spChg chg="mod">
          <ac:chgData name="subedisonu03" userId="S::subedisonu03_gmail.com#ext#@techkraftinc.onmicrosoft.com::3609b624-55e2-45fd-8130-693f51a75b54" providerId="AD" clId="Web-{A963192E-FFE5-4D2C-A38A-61526AFB15A5}" dt="2024-02-28T05:31:58.963" v="26" actId="20577"/>
          <ac:spMkLst>
            <pc:docMk/>
            <pc:sldMk cId="704891487" sldId="257"/>
            <ac:spMk id="69" creationId="{602C5BC3-86D6-A7B2-F784-64B0013E8DEC}"/>
          </ac:spMkLst>
        </pc:spChg>
      </pc:sldChg>
    </pc:docChg>
  </pc:docChgLst>
  <pc:docChgLst>
    <pc:chgData name="Sanket Ugale" userId="S::sanket.ugale_dctinc.com#ext#@techkraftinc.onmicrosoft.com::5eaa53c5-63a9-4a9d-8055-07051f4080d4" providerId="AD" clId="Web-{3D3B166C-8DCC-47E9-A7A0-B4C2639DE66F}"/>
    <pc:docChg chg="modSld">
      <pc:chgData name="Sanket Ugale" userId="S::sanket.ugale_dctinc.com#ext#@techkraftinc.onmicrosoft.com::5eaa53c5-63a9-4a9d-8055-07051f4080d4" providerId="AD" clId="Web-{3D3B166C-8DCC-47E9-A7A0-B4C2639DE66F}" dt="2024-02-26T08:50:45.723" v="4"/>
      <pc:docMkLst>
        <pc:docMk/>
      </pc:docMkLst>
      <pc:sldChg chg="modSp">
        <pc:chgData name="Sanket Ugale" userId="S::sanket.ugale_dctinc.com#ext#@techkraftinc.onmicrosoft.com::5eaa53c5-63a9-4a9d-8055-07051f4080d4" providerId="AD" clId="Web-{3D3B166C-8DCC-47E9-A7A0-B4C2639DE66F}" dt="2024-02-26T08:50:45.723" v="4"/>
        <pc:sldMkLst>
          <pc:docMk/>
          <pc:sldMk cId="3448398014" sldId="262"/>
        </pc:sldMkLst>
        <pc:graphicFrameChg chg="mod modGraphic">
          <ac:chgData name="Sanket Ugale" userId="S::sanket.ugale_dctinc.com#ext#@techkraftinc.onmicrosoft.com::5eaa53c5-63a9-4a9d-8055-07051f4080d4" providerId="AD" clId="Web-{3D3B166C-8DCC-47E9-A7A0-B4C2639DE66F}" dt="2024-02-26T08:50:45.723" v="4"/>
          <ac:graphicFrameMkLst>
            <pc:docMk/>
            <pc:sldMk cId="3448398014" sldId="262"/>
            <ac:graphicFrameMk id="5" creationId="{5E6E791B-D3D1-48F9-4840-F9FBD42539D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of a football tournament&#10;&#10;Description automatically generated with medium confidence">
            <a:extLst>
              <a:ext uri="{FF2B5EF4-FFF2-40B4-BE49-F238E27FC236}">
                <a16:creationId xmlns:a16="http://schemas.microsoft.com/office/drawing/2014/main" id="{5C5A2053-32BE-A2C2-4D0A-F8093EE80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930"/>
            <a:ext cx="12192000" cy="62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6708" y="487017"/>
            <a:ext cx="6218583" cy="8363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 2024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2522C-6E4E-0AEB-B92B-DA80E0D46A4A}"/>
              </a:ext>
            </a:extLst>
          </p:cNvPr>
          <p:cNvSpPr txBox="1"/>
          <p:nvPr/>
        </p:nvSpPr>
        <p:spPr>
          <a:xfrm>
            <a:off x="631132" y="1816120"/>
            <a:ext cx="112560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- Prepare a Euro 2024 Group stage and knockout stage with random goal     </a:t>
            </a:r>
          </a:p>
          <a:p>
            <a:r>
              <a:rPr lang="en-US" sz="280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values with less number of tables as possible.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01B32-85A4-17D7-AC4F-24AE3C4D4EB2}"/>
              </a:ext>
            </a:extLst>
          </p:cNvPr>
          <p:cNvSpPr txBox="1"/>
          <p:nvPr/>
        </p:nvSpPr>
        <p:spPr>
          <a:xfrm>
            <a:off x="1162878" y="3047226"/>
            <a:ext cx="42995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 – Create table schema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 – Insert values in 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 – Group stage matches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 – Creation of point tables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5 – Round of 16 matches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6 – Quarter-final matches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7 – Semi-final matches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8 – Final match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6E791B-D3D1-48F9-4840-F9FBD4253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94100"/>
              </p:ext>
            </p:extLst>
          </p:nvPr>
        </p:nvGraphicFramePr>
        <p:xfrm>
          <a:off x="409432" y="659641"/>
          <a:ext cx="5523949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428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571313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09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Hungary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23B1EA-9E8A-3FFD-F328-406080E9F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47072"/>
              </p:ext>
            </p:extLst>
          </p:nvPr>
        </p:nvGraphicFramePr>
        <p:xfrm>
          <a:off x="432486" y="2687593"/>
          <a:ext cx="5521918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9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571313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0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Croatia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87AD15-D42D-A40E-C387-9C1233F40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74014"/>
              </p:ext>
            </p:extLst>
          </p:nvPr>
        </p:nvGraphicFramePr>
        <p:xfrm>
          <a:off x="432486" y="4757350"/>
          <a:ext cx="5521920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9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57131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Slovenia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963A9F-53B7-0657-964F-287146AF9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46028"/>
              </p:ext>
            </p:extLst>
          </p:nvPr>
        </p:nvGraphicFramePr>
        <p:xfrm>
          <a:off x="6250458" y="628134"/>
          <a:ext cx="5521920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9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57131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Group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4B68E2-5FF2-23D4-26D7-6CD90A3E9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31360"/>
              </p:ext>
            </p:extLst>
          </p:nvPr>
        </p:nvGraphicFramePr>
        <p:xfrm>
          <a:off x="6250458" y="2677296"/>
          <a:ext cx="5521920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9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57131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Group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Slovakia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3240C8-CC01-3819-A1CF-B73FE4E27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28439"/>
              </p:ext>
            </p:extLst>
          </p:nvPr>
        </p:nvGraphicFramePr>
        <p:xfrm>
          <a:off x="6250458" y="4747053"/>
          <a:ext cx="5521920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9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57131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Group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Portugal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Czechia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Türkiye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566654B-68CB-3638-8E68-87EFDD67B521}"/>
              </a:ext>
            </a:extLst>
          </p:cNvPr>
          <p:cNvSpPr txBox="1"/>
          <p:nvPr/>
        </p:nvSpPr>
        <p:spPr>
          <a:xfrm>
            <a:off x="4366054" y="102973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Group Tables</a:t>
            </a:r>
          </a:p>
        </p:txBody>
      </p:sp>
    </p:spTree>
    <p:extLst>
      <p:ext uri="{BB962C8B-B14F-4D97-AF65-F5344CB8AC3E}">
        <p14:creationId xmlns:p14="http://schemas.microsoft.com/office/powerpoint/2010/main" val="34483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Poland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Romania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France</a:t>
            </a:r>
          </a:p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Denmark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England</a:t>
            </a:r>
          </a:p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Hungary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Albania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France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Poland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Switzerland</a:t>
            </a:r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Serbia</a:t>
            </a:r>
          </a:p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Portugal</a:t>
            </a:r>
          </a:p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Türkiye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Iceland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Austria</a:t>
            </a:r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Slovakia</a:t>
            </a:r>
          </a:p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Portugal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Switzerland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Türkiye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Austria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/>
          </a:p>
          <a:p>
            <a:pPr algn="ctr"/>
            <a:r>
              <a:rPr lang="en-US" dirty="0"/>
              <a:t>Portugal</a:t>
            </a:r>
          </a:p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Türkiye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France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England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Portugal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France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029244" y="5906695"/>
            <a:ext cx="1812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(Portugal)</a:t>
            </a:r>
          </a:p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#5</a:t>
            </a:r>
          </a:p>
        </p:txBody>
      </p:sp>
      <p:pic>
        <p:nvPicPr>
          <p:cNvPr id="2" name="Picture 1" descr="A trophy on a stand&#10;&#10;Description automatically generated">
            <a:extLst>
              <a:ext uri="{FF2B5EF4-FFF2-40B4-BE49-F238E27FC236}">
                <a16:creationId xmlns:a16="http://schemas.microsoft.com/office/drawing/2014/main" id="{177DB1A4-9413-ED23-B208-CD9185BFA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32" y="4398148"/>
            <a:ext cx="2215549" cy="14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Poland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Romania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France</a:t>
            </a:r>
          </a:p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Denmark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England</a:t>
            </a:r>
          </a:p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Hungary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Albania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Romania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Denmark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Switzerland</a:t>
            </a:r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Serbia</a:t>
            </a:r>
          </a:p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Portugal</a:t>
            </a:r>
          </a:p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Türkiye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Iceland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Austria</a:t>
            </a:r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Slovakia</a:t>
            </a:r>
          </a:p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Portugal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Switzerland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Türkiye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Austria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/>
          </a:p>
          <a:p>
            <a:pPr algn="ctr"/>
            <a:r>
              <a:rPr lang="en-US" sz="1400" dirty="0"/>
              <a:t>Switzerland</a:t>
            </a:r>
          </a:p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Türkiye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Greece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Albania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Türkiye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Albania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029244" y="5906695"/>
            <a:ext cx="1812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(Türkiye)</a:t>
            </a:r>
          </a:p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#3</a:t>
            </a:r>
          </a:p>
        </p:txBody>
      </p:sp>
      <p:pic>
        <p:nvPicPr>
          <p:cNvPr id="2" name="Picture 1" descr="A trophy on a stand&#10;&#10;Description automatically generated">
            <a:extLst>
              <a:ext uri="{FF2B5EF4-FFF2-40B4-BE49-F238E27FC236}">
                <a16:creationId xmlns:a16="http://schemas.microsoft.com/office/drawing/2014/main" id="{1D9ADC8B-7582-4638-F0D4-DC339AF90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32" y="4398148"/>
            <a:ext cx="2215549" cy="14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5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France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Czechia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Belgium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Poland</a:t>
            </a:r>
          </a:p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Greece</a:t>
            </a:r>
          </a:p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Scotland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Spain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Poland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Czechia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Scotland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Germany</a:t>
            </a:r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Denmark</a:t>
            </a:r>
          </a:p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Italy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Romania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Portugal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Hungary</a:t>
            </a:r>
          </a:p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Netherlands</a:t>
            </a:r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Iceland</a:t>
            </a:r>
          </a:p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Italy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Germany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Portugal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Netherlands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Italy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Netherlands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Czechia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Greece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Italy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Czechia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029244" y="5906695"/>
            <a:ext cx="1812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(Italy)</a:t>
            </a:r>
          </a:p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#4</a:t>
            </a:r>
          </a:p>
        </p:txBody>
      </p:sp>
      <p:pic>
        <p:nvPicPr>
          <p:cNvPr id="2" name="Picture 1" descr="A trophy on a stand&#10;&#10;Description automatically generated">
            <a:extLst>
              <a:ext uri="{FF2B5EF4-FFF2-40B4-BE49-F238E27FC236}">
                <a16:creationId xmlns:a16="http://schemas.microsoft.com/office/drawing/2014/main" id="{2B471517-C260-43F0-7430-1E03B5091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32" y="4398148"/>
            <a:ext cx="2215549" cy="14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France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Czechia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Belgium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Croatia</a:t>
            </a:r>
          </a:p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Poland</a:t>
            </a:r>
          </a:p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Scotland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Spain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Croatia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Czechia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Poland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Scotland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Germany</a:t>
            </a:r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Denmark</a:t>
            </a:r>
          </a:p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Italy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Hungary</a:t>
            </a:r>
          </a:p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Portugal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Serbia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Netherlands</a:t>
            </a:r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Iceland</a:t>
            </a:r>
          </a:p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Italy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Germany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Portugal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Netherlands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Germany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Portugal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Czechia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Scotland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Germany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Scotland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029244" y="5942762"/>
            <a:ext cx="1812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(Scotland)</a:t>
            </a:r>
          </a:p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#2</a:t>
            </a:r>
          </a:p>
        </p:txBody>
      </p:sp>
      <p:pic>
        <p:nvPicPr>
          <p:cNvPr id="2" name="Picture 1" descr="A trophy on a stand&#10;&#10;Description automatically generated">
            <a:extLst>
              <a:ext uri="{FF2B5EF4-FFF2-40B4-BE49-F238E27FC236}">
                <a16:creationId xmlns:a16="http://schemas.microsoft.com/office/drawing/2014/main" id="{83DFCEDD-80A8-2947-292F-48751CEEB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32" y="4398148"/>
            <a:ext cx="2215549" cy="14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1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France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Czechia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Belgium</a:t>
            </a:r>
          </a:p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Poland</a:t>
            </a:r>
          </a:p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Greece</a:t>
            </a:r>
          </a:p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Scotland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Spain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Belgium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France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England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Spain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Germany</a:t>
            </a:r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Denmark</a:t>
            </a:r>
          </a:p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Italy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Romania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Portugal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Hungary</a:t>
            </a:r>
          </a:p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Netherlands</a:t>
            </a:r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Iceland</a:t>
            </a:r>
          </a:p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Romania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Denmark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Hungary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Netherlands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Denmark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Hungary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Belgium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Spain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Hungary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Belgium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10889" y="5961125"/>
            <a:ext cx="1812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(Hungary)</a:t>
            </a:r>
          </a:p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#1</a:t>
            </a:r>
            <a:endParaRPr lang="en-US" sz="2000" b="1" dirty="0" err="1">
              <a:cs typeface="Calibri"/>
            </a:endParaRPr>
          </a:p>
        </p:txBody>
      </p:sp>
      <p:pic>
        <p:nvPicPr>
          <p:cNvPr id="3" name="Picture 2" descr="A trophy on a stand&#10;&#10;Description automatically generated">
            <a:extLst>
              <a:ext uri="{FF2B5EF4-FFF2-40B4-BE49-F238E27FC236}">
                <a16:creationId xmlns:a16="http://schemas.microsoft.com/office/drawing/2014/main" id="{61E93837-C2EA-D7A2-F6E7-90E9B8A03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32" y="4398148"/>
            <a:ext cx="2215549" cy="14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9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FEFE31665A8744B708CC9A8C302F81" ma:contentTypeVersion="14" ma:contentTypeDescription="Create a new document." ma:contentTypeScope="" ma:versionID="45785e185d12a1d50c670118c430ae88">
  <xsd:schema xmlns:xsd="http://www.w3.org/2001/XMLSchema" xmlns:xs="http://www.w3.org/2001/XMLSchema" xmlns:p="http://schemas.microsoft.com/office/2006/metadata/properties" xmlns:ns2="4f1e32a7-1573-431a-8b25-d0b86d31c30b" xmlns:ns3="b9547d2e-a6e4-4154-9138-d04faff027eb" targetNamespace="http://schemas.microsoft.com/office/2006/metadata/properties" ma:root="true" ma:fieldsID="d57ca8d11c263e67ba0f0f73cc1f9805" ns2:_="" ns3:_="">
    <xsd:import namespace="4f1e32a7-1573-431a-8b25-d0b86d31c30b"/>
    <xsd:import namespace="b9547d2e-a6e4-4154-9138-d04faff027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e32a7-1573-431a-8b25-d0b86d31c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5106691-2728-4777-a147-f341c3912e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47d2e-a6e4-4154-9138-d04faff027e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dde924c-6333-470a-ba2a-3dd791308bea}" ma:internalName="TaxCatchAll" ma:showField="CatchAllData" ma:web="b9547d2e-a6e4-4154-9138-d04faff027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A10B17-7D23-4409-9DE7-10AD5FD2AE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90B0B4-71EB-4F33-87FB-D60144177C85}">
  <ds:schemaRefs>
    <ds:schemaRef ds:uri="4f1e32a7-1573-431a-8b25-d0b86d31c30b"/>
    <ds:schemaRef ds:uri="b9547d2e-a6e4-4154-9138-d04faff027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507</Words>
  <Application>Microsoft Office PowerPoint</Application>
  <PresentationFormat>Widescreen</PresentationFormat>
  <Paragraphs>453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Euro 2024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Bhandigare</dc:creator>
  <cp:lastModifiedBy>Office 5</cp:lastModifiedBy>
  <cp:revision>20</cp:revision>
  <dcterms:created xsi:type="dcterms:W3CDTF">2024-02-26T07:00:06Z</dcterms:created>
  <dcterms:modified xsi:type="dcterms:W3CDTF">2024-03-08T13:52:41Z</dcterms:modified>
</cp:coreProperties>
</file>