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68B-71CF-25E7-7DAE-B797F385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633B3-EA04-0784-EFA2-0E4D4694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82C8-37A2-26C0-6E1D-ED65639A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492D-5827-5723-D577-1F18C2E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B624-5F55-AE0B-193B-62CF4DED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1AD5-5F38-23B8-4E50-72627C1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DD6C6-99C9-B0BA-B662-6D20468F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8DBE-2E24-E6BA-93DC-F6052586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7A77-FAB8-6FCF-1C36-E52BBF53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2554-E042-E468-6DDC-A528D156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7D033-197E-6D7F-DAEF-A4FB3E561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6A60-A23D-2604-0AA0-6C2E03A6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CE7D-189B-C34E-A780-F99D5295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8C02-1E14-EF29-95B2-B09571D1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3A2D-B666-9FDE-D050-A512109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3016-5520-BB10-E309-26E1E4F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56D8-340E-E88C-91BB-18FFCA57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7184-15A0-C8F9-C8C2-3E20704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664F-7513-E6D3-A621-B0514B33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3912-70E0-AB15-48F8-1CFBBC4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5328-FF32-3970-E441-E8353B73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B4DA-7A0E-BFCC-B90C-35E6B56A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0316-497F-3D96-3B28-0CD33F8F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A050-4A60-9ED9-A6BB-92B6118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6100-2DB2-8D10-F7AC-9761F9C0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C25B-1D34-9B19-2454-C1092BC9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91B9-9661-BD40-2CD5-BED4269B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A2CE-998F-256A-32BD-265B8B18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11EF-119D-157A-0DD6-310417D5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C255-C59E-17BB-30E3-1D71FC7A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4B9A-C3E0-9A7E-8507-9DDF592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EFD-F506-993D-E426-FF9E631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9B31-8CF4-FB34-40E8-CE1DE9D8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47A8-4012-43A9-561A-7EA68B7D3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D7A55-5E8E-6B0D-A11A-6B39A8076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E0756-D4C2-2D61-92FA-3D990C716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8DF4B-4629-DCE8-9D46-BD51F498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4F6E6-7469-580E-511A-A3386731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D862-A0FB-9CB4-E89A-E3A9A0A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4289-CE55-749F-C5FB-9335F35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18386-B1A4-339A-767F-17156025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75332-0127-4EAD-F22D-A8BF63FD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D724-D6D4-3050-8926-4F6C09B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87505-6232-6208-3A34-0CD92724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51E1E-EE45-E4A5-E9F3-00D89E8C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0CC7-65B0-754F-D996-F217FC93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2258-CAC7-ED5E-5B1F-6BDCD28B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9A01-CB6D-DA4B-7A39-71E90BB7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9ED6-3CD7-5F5D-8523-2EC9CB88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1262-410A-A1A7-E68B-1F8AF481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7381-60E0-69E5-28D0-A1A5C53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A7FB-1E88-278F-713E-B3DEEE4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E04-A7CA-6F69-7018-EFF50CE1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F46EB-0B4A-676F-E476-EA42EE5D3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0E17-B48D-1061-ACAA-8066D0594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B3DC-AD3A-88BF-1149-E1AEEEC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378D-C720-0B42-08E0-517C2039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A389-B688-FDF2-DE9B-643A1C3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969F2-50DC-D83C-9F1F-588AB2C6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D81B-3A10-3055-4E26-562B587C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DB9F-7363-0F88-FCC8-3CCCBE1A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FEB4F-C860-4989-9CDB-5929872967D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95B6-E26F-265C-7DF1-E8E234A0F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D2DE-0AD0-9BD8-DE63-D8262E8AB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050D7-0EC5-4B81-8483-BC62553C2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Euro 2024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0" y="80061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1"/>
            <a:ext cx="1618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6"/>
            <a:ext cx="146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8" y="398405"/>
            <a:ext cx="163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8" y="398405"/>
            <a:ext cx="142250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002161" y="951762"/>
            <a:ext cx="13776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#1</a:t>
            </a:r>
            <a:endParaRPr lang="en-US" sz="20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Serbia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England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Albania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272716" y="222862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530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536541" y="398405"/>
            <a:ext cx="15305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1" y="951762"/>
            <a:ext cx="1227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559804" y="5836065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#2</a:t>
            </a:r>
          </a:p>
        </p:txBody>
      </p:sp>
    </p:spTree>
    <p:extLst>
      <p:ext uri="{BB962C8B-B14F-4D97-AF65-F5344CB8AC3E}">
        <p14:creationId xmlns:p14="http://schemas.microsoft.com/office/powerpoint/2010/main" val="11118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Hungary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6" y="322647"/>
            <a:ext cx="1637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8" y="398406"/>
            <a:ext cx="153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430049" y="398405"/>
            <a:ext cx="16370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0" y="951762"/>
            <a:ext cx="1328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#3</a:t>
            </a:r>
          </a:p>
        </p:txBody>
      </p:sp>
    </p:spTree>
    <p:extLst>
      <p:ext uri="{BB962C8B-B14F-4D97-AF65-F5344CB8AC3E}">
        <p14:creationId xmlns:p14="http://schemas.microsoft.com/office/powerpoint/2010/main" val="34765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555555"/>
                </a:solidFill>
                <a:effectLst/>
                <a:latin typeface="Menlo"/>
              </a:rPr>
              <a:t>Türkiye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Scotland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Denmark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Romania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2"/>
            <a:ext cx="1618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46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618878" cy="369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8" y="398405"/>
            <a:ext cx="14857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98464" y="5818409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Nether lands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#4</a:t>
            </a:r>
          </a:p>
        </p:txBody>
      </p:sp>
    </p:spTree>
    <p:extLst>
      <p:ext uri="{BB962C8B-B14F-4D97-AF65-F5344CB8AC3E}">
        <p14:creationId xmlns:p14="http://schemas.microsoft.com/office/powerpoint/2010/main" val="342965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Serbia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Finland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France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Italy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Iceland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Portugal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Austria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Switzerland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Belgium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Germany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Croatia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Slovenia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Spain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Greece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Czech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7" y="222862"/>
            <a:ext cx="1460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46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4609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2"/>
            <a:ext cx="1344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152691" y="951762"/>
            <a:ext cx="1241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solidFill>
                  <a:srgbClr val="555555"/>
                </a:solidFill>
                <a:effectLst/>
                <a:latin typeface="Menlo"/>
              </a:rPr>
              <a:t>Slovakia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#5</a:t>
            </a:r>
          </a:p>
        </p:txBody>
      </p:sp>
    </p:spTree>
    <p:extLst>
      <p:ext uri="{BB962C8B-B14F-4D97-AF65-F5344CB8AC3E}">
        <p14:creationId xmlns:p14="http://schemas.microsoft.com/office/powerpoint/2010/main" val="34586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247</Words>
  <Application>Microsoft Office PowerPoint</Application>
  <PresentationFormat>Widescreen</PresentationFormat>
  <Paragraphs>196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Menlo</vt:lpstr>
      <vt:lpstr>Office Theme</vt:lpstr>
      <vt:lpstr>Euro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 2024 Prediction</dc:title>
  <dc:creator>office4</dc:creator>
  <cp:lastModifiedBy>office4</cp:lastModifiedBy>
  <cp:revision>3</cp:revision>
  <dcterms:created xsi:type="dcterms:W3CDTF">2024-03-08T11:09:51Z</dcterms:created>
  <dcterms:modified xsi:type="dcterms:W3CDTF">2024-03-08T12:05:42Z</dcterms:modified>
</cp:coreProperties>
</file>