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62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Euro 2024 Prediction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6E791B-D3D1-48F9-4840-F9FBD4253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18452"/>
              </p:ext>
            </p:extLst>
          </p:nvPr>
        </p:nvGraphicFramePr>
        <p:xfrm>
          <a:off x="409432" y="659641"/>
          <a:ext cx="5523949" cy="1854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099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1076642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493963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550909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479495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79841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70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groups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mp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Hungary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Switzerland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Scotland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23B1EA-9E8A-3FFD-F328-406080E9F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23252"/>
              </p:ext>
            </p:extLst>
          </p:nvPr>
        </p:nvGraphicFramePr>
        <p:xfrm>
          <a:off x="432486" y="2687593"/>
          <a:ext cx="5521918" cy="1854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036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1069673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493963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550910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479495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79841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70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groups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mp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Denmark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Serbia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Slovenia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87AD15-D42D-A40E-C387-9C1233F40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17141"/>
              </p:ext>
            </p:extLst>
          </p:nvPr>
        </p:nvGraphicFramePr>
        <p:xfrm>
          <a:off x="432486" y="4757350"/>
          <a:ext cx="5521920" cy="1854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375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1088335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493963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550911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479495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79841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70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groups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mp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Slovakia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Romania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Belgium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Iceland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6963A9F-53B7-0657-964F-287146AF9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79979"/>
              </p:ext>
            </p:extLst>
          </p:nvPr>
        </p:nvGraphicFramePr>
        <p:xfrm>
          <a:off x="6250458" y="628134"/>
          <a:ext cx="5521920" cy="1854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334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953376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493963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550911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479495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79841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70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groups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mp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Albania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Croatia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74B68E2-5FF2-23D4-26D7-6CD90A3E9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60563"/>
              </p:ext>
            </p:extLst>
          </p:nvPr>
        </p:nvGraphicFramePr>
        <p:xfrm>
          <a:off x="6250458" y="2677296"/>
          <a:ext cx="5521920" cy="1854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003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962707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493963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550911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479495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79841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70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groups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mp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Finland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Netherlands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3240C8-CC01-3819-A1CF-B73FE4E27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53396"/>
              </p:ext>
            </p:extLst>
          </p:nvPr>
        </p:nvGraphicFramePr>
        <p:xfrm>
          <a:off x="6250458" y="4747053"/>
          <a:ext cx="5521920" cy="1854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334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953376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493963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550911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479495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79841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70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groups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mp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Portugal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Czech Republic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566654B-68CB-3638-8E68-87EFDD67B521}"/>
              </a:ext>
            </a:extLst>
          </p:cNvPr>
          <p:cNvSpPr txBox="1"/>
          <p:nvPr/>
        </p:nvSpPr>
        <p:spPr>
          <a:xfrm>
            <a:off x="4366054" y="102973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Group Tables</a:t>
            </a:r>
          </a:p>
        </p:txBody>
      </p:sp>
    </p:spTree>
    <p:extLst>
      <p:ext uri="{BB962C8B-B14F-4D97-AF65-F5344CB8AC3E}">
        <p14:creationId xmlns:p14="http://schemas.microsoft.com/office/powerpoint/2010/main" val="344839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Austria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Greece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Slovakia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Italy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England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France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Hungary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Albania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Italy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Austria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England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Albania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Denmark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Spain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Belgium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Portugal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Serbia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Finland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Romania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Belgium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Denmark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Serbia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Finland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Belgium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Finland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Austria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Albania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Belgium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Albania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8" y="222862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359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Quarterfinal</a:t>
            </a:r>
            <a:endParaRPr lang="en-US" b="1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9" y="398405"/>
            <a:ext cx="13594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cs typeface="Calibri"/>
              </a:rPr>
              <a:t>Quarterfinal</a:t>
            </a:r>
            <a:endParaRPr lang="en-US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120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Semifinal</a:t>
            </a:r>
            <a:endParaRPr 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310589" y="951762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Semifinal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189838" y="5817973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Albania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Scenario #1</a:t>
            </a:r>
            <a:endParaRPr lang="en-US" sz="2000" b="1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489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Romania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Albania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Denmark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380409" y="4315791"/>
            <a:ext cx="1460138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Netherlands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319032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Switzerland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Spain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Albania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France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707589" y="4070862"/>
            <a:ext cx="142250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Netherlands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79" y="5585791"/>
            <a:ext cx="1319031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Switzerland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Hungary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England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Croatia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Scotland</a:t>
            </a:r>
            <a:br>
              <a:rPr lang="en-US" dirty="0"/>
            </a:b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Turkiye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Slovenia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Austria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Belgium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Scotland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England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Turkiye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Belgium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England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Belgium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France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44775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Netherlands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England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France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8" y="222862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359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Quarterfinal</a:t>
            </a:r>
            <a:endParaRPr lang="en-US" b="1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9" y="398405"/>
            <a:ext cx="13594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cs typeface="Calibri"/>
              </a:rPr>
              <a:t>Quarterfinal</a:t>
            </a:r>
            <a:endParaRPr lang="en-US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120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Semifinal</a:t>
            </a:r>
            <a:endParaRPr 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310589" y="951762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Semifinal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2422" y="4883175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632422" y="5836065"/>
            <a:ext cx="914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France</a:t>
            </a:r>
            <a:endParaRPr lang="en-US" dirty="0">
              <a:cs typeface="Calibr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Scenario #2</a:t>
            </a:r>
          </a:p>
        </p:txBody>
      </p:sp>
    </p:spTree>
    <p:extLst>
      <p:ext uri="{BB962C8B-B14F-4D97-AF65-F5344CB8AC3E}">
        <p14:creationId xmlns:p14="http://schemas.microsoft.com/office/powerpoint/2010/main" val="111182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France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Greece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Romania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Albania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Denmark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4" y="4315791"/>
            <a:ext cx="1433443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Netherlands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319032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Switzerland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Spain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Albania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Greece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433442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Netherlands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Spain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Hungary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England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Croatia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Scotland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Turkiye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Slovenia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Austria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Belgium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Croatia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England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Slovenia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Austria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Croatia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Slovenia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Greece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44775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Netherlands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Croatia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6" y="3426786"/>
            <a:ext cx="1404937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Netherlands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8" y="222862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359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Quarterfinal</a:t>
            </a:r>
            <a:endParaRPr lang="en-US" b="1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9" y="398405"/>
            <a:ext cx="13594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cs typeface="Calibri"/>
              </a:rPr>
              <a:t>Quarterfinal</a:t>
            </a:r>
            <a:endParaRPr lang="en-US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120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Semifinal</a:t>
            </a:r>
            <a:endParaRPr 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310589" y="951762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Semifinal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189838" y="5817973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Croatia</a:t>
            </a:r>
            <a:endParaRPr lang="en-US" dirty="0">
              <a:cs typeface="Calibr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Scenario #3</a:t>
            </a:r>
          </a:p>
        </p:txBody>
      </p:sp>
    </p:spTree>
    <p:extLst>
      <p:ext uri="{BB962C8B-B14F-4D97-AF65-F5344CB8AC3E}">
        <p14:creationId xmlns:p14="http://schemas.microsoft.com/office/powerpoint/2010/main" val="347652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Romania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France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8" y="4070862"/>
            <a:ext cx="1433443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Netherlands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Spain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Croatia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England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Turkiye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Belgium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England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Belgium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Romania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Spain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Belgium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Spain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8" y="222862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359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Quarterfinal</a:t>
            </a:r>
            <a:endParaRPr lang="en-US" b="1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9" y="398405"/>
            <a:ext cx="13594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cs typeface="Calibri"/>
              </a:rPr>
              <a:t>Quarterfinal</a:t>
            </a:r>
            <a:endParaRPr lang="en-US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120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Semifinal</a:t>
            </a:r>
            <a:endParaRPr 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310589" y="951762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Semifinal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187992" y="5809338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Spain</a:t>
            </a:r>
            <a:endParaRPr lang="en-US" dirty="0">
              <a:cs typeface="Calibr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Scenario #4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2B264DB-F69F-4C11-B00B-7F37F90D7C2A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Hungary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478E53D-6F4D-4966-A9E3-C8B2217C0C6E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England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D4BB29D-CEB9-415A-BB53-5B103301E872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Croatia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04AFD6F-FF56-44ED-BAE6-498C0CD02137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Scotland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4ED78A4-960A-458F-8D4A-6B97E53F6CDA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Turkiye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96E08D0-C619-4D60-BD93-5BA8CBFB4ED3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Slovenia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C3D183F-41C7-4D81-A958-5A72F34190F2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Austria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5D96B16-6F0A-4A84-941C-410A95C4CED8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Belgium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7C7D8AB-D931-44EB-8856-A24F0A6355AB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France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D8EE36B-C4DF-4C30-A13F-29FB6E937986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Greece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1D7B2B3-B9CF-45C4-BF34-5A702C8CC593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Romania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43676FF-C446-4848-BACE-A8140F0ABB00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Albania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C9872AD-4C7F-4515-B671-B4DC27D76986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Denmark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FBC6211-13EB-420D-9D3F-2E16BF8849BF}"/>
              </a:ext>
            </a:extLst>
          </p:cNvPr>
          <p:cNvSpPr/>
          <p:nvPr/>
        </p:nvSpPr>
        <p:spPr>
          <a:xfrm>
            <a:off x="10425764" y="4315791"/>
            <a:ext cx="1433443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Netherlands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11C7FDD-852D-4B62-BC0F-C2CA47BF9B1A}"/>
              </a:ext>
            </a:extLst>
          </p:cNvPr>
          <p:cNvSpPr/>
          <p:nvPr/>
        </p:nvSpPr>
        <p:spPr>
          <a:xfrm>
            <a:off x="10452981" y="5313649"/>
            <a:ext cx="1319032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Switzerland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C373C41-BC46-4D5C-89D7-E265E67C1F81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Spain</a:t>
            </a:r>
          </a:p>
        </p:txBody>
      </p:sp>
    </p:spTree>
    <p:extLst>
      <p:ext uri="{BB962C8B-B14F-4D97-AF65-F5344CB8AC3E}">
        <p14:creationId xmlns:p14="http://schemas.microsoft.com/office/powerpoint/2010/main" val="342965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Albania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Greece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728024" y="4070862"/>
            <a:ext cx="1433443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Netherlands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Spain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Scotland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Hungary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Slovenia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Belgium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Hungary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Belgium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Albania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Spain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Belgium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Albania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8" y="222862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359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Quarterfinal</a:t>
            </a:r>
            <a:endParaRPr lang="en-US" b="1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9" y="398405"/>
            <a:ext cx="13594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cs typeface="Calibri"/>
              </a:rPr>
              <a:t>Quarterfinal</a:t>
            </a:r>
            <a:endParaRPr lang="en-US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120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Semifinal</a:t>
            </a:r>
            <a:endParaRPr 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310589" y="951762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Semifinal</a:t>
            </a:r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189838" y="5817973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Albania</a:t>
            </a:r>
            <a:endParaRPr lang="en-US" dirty="0">
              <a:cs typeface="Calibr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Scenario #5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ABB22B6-BF7F-45B5-9ACD-F937963FA282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Hungary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C9C9046-2461-4D18-9DAF-96233D40C0E2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England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431420-850D-4FAD-AF79-B053BD3E39F3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Croatia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9B04A13-2B15-442C-A254-2D83F7217E08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Scotland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515F03E-E9D5-4945-A921-0C8C72C8EA03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Turkiye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468938D-205B-446B-BC32-17CA6EE39216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Slovenia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637423D-C4DA-4915-8784-965A7DFCAF4B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Austria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5B83A4F-245D-44A8-863C-2665BCACE02E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Belgium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5A5057F-B254-4A22-83B1-088134FD33B1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France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BB1BA3A-080A-4703-8CB5-47B4B59744A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Greece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56F253F-A63C-4944-9D32-9742D5578CBB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Romania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BBDEC4A-C436-45C6-BC64-F1C536300B24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Albania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71CA085-4987-4572-9FEF-413B0409CC3D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Denmark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4107C7A-E87F-468D-AC71-3E8B7C05F75A}"/>
              </a:ext>
            </a:extLst>
          </p:cNvPr>
          <p:cNvSpPr/>
          <p:nvPr/>
        </p:nvSpPr>
        <p:spPr>
          <a:xfrm>
            <a:off x="10425764" y="4315791"/>
            <a:ext cx="1433443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Netherlands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F5AEFAF-C4FD-4591-B5B1-63983455F700}"/>
              </a:ext>
            </a:extLst>
          </p:cNvPr>
          <p:cNvSpPr/>
          <p:nvPr/>
        </p:nvSpPr>
        <p:spPr>
          <a:xfrm>
            <a:off x="10452981" y="5313649"/>
            <a:ext cx="1319032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Switzerland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1047D66-B1A4-4FE6-A908-08D09F2D960A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Spain</a:t>
            </a:r>
          </a:p>
        </p:txBody>
      </p:sp>
    </p:spTree>
    <p:extLst>
      <p:ext uri="{BB962C8B-B14F-4D97-AF65-F5344CB8AC3E}">
        <p14:creationId xmlns:p14="http://schemas.microsoft.com/office/powerpoint/2010/main" val="345860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FEFE31665A8744B708CC9A8C302F81" ma:contentTypeVersion="14" ma:contentTypeDescription="Create a new document." ma:contentTypeScope="" ma:versionID="45785e185d12a1d50c670118c430ae88">
  <xsd:schema xmlns:xsd="http://www.w3.org/2001/XMLSchema" xmlns:xs="http://www.w3.org/2001/XMLSchema" xmlns:p="http://schemas.microsoft.com/office/2006/metadata/properties" xmlns:ns2="4f1e32a7-1573-431a-8b25-d0b86d31c30b" xmlns:ns3="b9547d2e-a6e4-4154-9138-d04faff027eb" targetNamespace="http://schemas.microsoft.com/office/2006/metadata/properties" ma:root="true" ma:fieldsID="d57ca8d11c263e67ba0f0f73cc1f9805" ns2:_="" ns3:_="">
    <xsd:import namespace="4f1e32a7-1573-431a-8b25-d0b86d31c30b"/>
    <xsd:import namespace="b9547d2e-a6e4-4154-9138-d04faff027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1e32a7-1573-431a-8b25-d0b86d31c3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5106691-2728-4777-a147-f341c3912e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547d2e-a6e4-4154-9138-d04faff027e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dde924c-6333-470a-ba2a-3dd791308bea}" ma:internalName="TaxCatchAll" ma:showField="CatchAllData" ma:web="b9547d2e-a6e4-4154-9138-d04faff027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A10B17-7D23-4409-9DE7-10AD5FD2AE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90B0B4-71EB-4F33-87FB-D60144177C8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f1e32a7-1573-431a-8b25-d0b86d31c30b"/>
    <ds:schemaRef ds:uri="b9547d2e-a6e4-4154-9138-d04faff027eb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412</Words>
  <Application>Microsoft Office PowerPoint</Application>
  <PresentationFormat>Widescreen</PresentationFormat>
  <Paragraphs>378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Euro 2024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20</cp:revision>
  <dcterms:created xsi:type="dcterms:W3CDTF">2024-02-26T07:00:06Z</dcterms:created>
  <dcterms:modified xsi:type="dcterms:W3CDTF">2024-03-08T18:51:44Z</dcterms:modified>
</cp:coreProperties>
</file>