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62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6A389-B3E4-FA4B-DD7C-7127BDEFA470}" v="902" dt="2024-02-26T07:27:0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Euro Cup 2024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6E791B-D3D1-48F9-4840-F9FBD4253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82181"/>
              </p:ext>
            </p:extLst>
          </p:nvPr>
        </p:nvGraphicFramePr>
        <p:xfrm>
          <a:off x="432485" y="638430"/>
          <a:ext cx="5521919" cy="19523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8690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711680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514339054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494971228"/>
                    </a:ext>
                  </a:extLst>
                </a:gridCol>
                <a:gridCol w="535574">
                  <a:extLst>
                    <a:ext uri="{9D8B030D-6E8A-4147-A177-3AD203B41FA5}">
                      <a16:colId xmlns:a16="http://schemas.microsoft.com/office/drawing/2014/main" val="4114640263"/>
                    </a:ext>
                  </a:extLst>
                </a:gridCol>
                <a:gridCol w="572305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579302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904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Scotland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Hungary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Switzerland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566654B-68CB-3638-8E68-87EFDD67B521}"/>
              </a:ext>
            </a:extLst>
          </p:cNvPr>
          <p:cNvSpPr txBox="1"/>
          <p:nvPr/>
        </p:nvSpPr>
        <p:spPr>
          <a:xfrm>
            <a:off x="4366054" y="102973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Group Tables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9C0D12-4FA3-3500-23B5-C7DFDA9A6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18211"/>
              </p:ext>
            </p:extLst>
          </p:nvPr>
        </p:nvGraphicFramePr>
        <p:xfrm>
          <a:off x="6237596" y="638430"/>
          <a:ext cx="5521919" cy="19523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614284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514339054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494971228"/>
                    </a:ext>
                  </a:extLst>
                </a:gridCol>
                <a:gridCol w="535574">
                  <a:extLst>
                    <a:ext uri="{9D8B030D-6E8A-4147-A177-3AD203B41FA5}">
                      <a16:colId xmlns:a16="http://schemas.microsoft.com/office/drawing/2014/main" val="4114640263"/>
                    </a:ext>
                  </a:extLst>
                </a:gridCol>
                <a:gridCol w="572305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579302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904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Group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Italy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Croatia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Albania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Spain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9DF9FF-9202-F1DC-2FE7-3792DC496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8186"/>
              </p:ext>
            </p:extLst>
          </p:nvPr>
        </p:nvGraphicFramePr>
        <p:xfrm>
          <a:off x="432484" y="2726147"/>
          <a:ext cx="5521919" cy="19580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8690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711680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514339054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494971228"/>
                    </a:ext>
                  </a:extLst>
                </a:gridCol>
                <a:gridCol w="535574">
                  <a:extLst>
                    <a:ext uri="{9D8B030D-6E8A-4147-A177-3AD203B41FA5}">
                      <a16:colId xmlns:a16="http://schemas.microsoft.com/office/drawing/2014/main" val="4114640263"/>
                    </a:ext>
                  </a:extLst>
                </a:gridCol>
                <a:gridCol w="572305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579302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60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Group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60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Netherlands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60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Austria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60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France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511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Finland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7915D18-D8BE-31CA-44D2-BF865D9C7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88669"/>
              </p:ext>
            </p:extLst>
          </p:nvPr>
        </p:nvGraphicFramePr>
        <p:xfrm>
          <a:off x="432484" y="4813864"/>
          <a:ext cx="5521919" cy="19523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8690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711680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514339054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494971228"/>
                    </a:ext>
                  </a:extLst>
                </a:gridCol>
                <a:gridCol w="535574">
                  <a:extLst>
                    <a:ext uri="{9D8B030D-6E8A-4147-A177-3AD203B41FA5}">
                      <a16:colId xmlns:a16="http://schemas.microsoft.com/office/drawing/2014/main" val="4114640263"/>
                    </a:ext>
                  </a:extLst>
                </a:gridCol>
                <a:gridCol w="572305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579302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904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Group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Romania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Iceland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Slovakia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Belgium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48250A9-4DBA-2503-CF9B-D1DE0BDED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317"/>
              </p:ext>
            </p:extLst>
          </p:nvPr>
        </p:nvGraphicFramePr>
        <p:xfrm>
          <a:off x="6237596" y="2726147"/>
          <a:ext cx="5521919" cy="19523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614284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514339054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494971228"/>
                    </a:ext>
                  </a:extLst>
                </a:gridCol>
                <a:gridCol w="535574">
                  <a:extLst>
                    <a:ext uri="{9D8B030D-6E8A-4147-A177-3AD203B41FA5}">
                      <a16:colId xmlns:a16="http://schemas.microsoft.com/office/drawing/2014/main" val="4114640263"/>
                    </a:ext>
                  </a:extLst>
                </a:gridCol>
                <a:gridCol w="572305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579302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904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Group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England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Slovenia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Denmark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Serbia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1089D3F-1348-2C3D-E704-3DC3ED41D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16475"/>
              </p:ext>
            </p:extLst>
          </p:nvPr>
        </p:nvGraphicFramePr>
        <p:xfrm>
          <a:off x="6237596" y="4802657"/>
          <a:ext cx="5521919" cy="19523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614284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514339054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494971228"/>
                    </a:ext>
                  </a:extLst>
                </a:gridCol>
                <a:gridCol w="535574">
                  <a:extLst>
                    <a:ext uri="{9D8B030D-6E8A-4147-A177-3AD203B41FA5}">
                      <a16:colId xmlns:a16="http://schemas.microsoft.com/office/drawing/2014/main" val="4114640263"/>
                    </a:ext>
                  </a:extLst>
                </a:gridCol>
                <a:gridCol w="572305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579302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904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Group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Turkey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Portugal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Greece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Czechia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39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Sweden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Austria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Croatia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Spain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Wales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Belgium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France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Croatia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Austria</a:t>
            </a:r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Wales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France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Denmark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3" y="2692005"/>
            <a:ext cx="1188357" cy="42170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Switzerland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Germany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Netherland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38361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Italy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Portugal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Ukraine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Germany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6" y="2401718"/>
            <a:ext cx="1274169" cy="49892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Switzerland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England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Ukraine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Switzerland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Ukraine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Croatia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France</a:t>
            </a:r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Switzerland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Croatia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b="0" i="0" dirty="0">
                <a:effectLst/>
                <a:latin typeface="-apple-system"/>
              </a:rPr>
              <a:t>Switzerland</a:t>
            </a:r>
            <a:r>
              <a:rPr lang="en-US" dirty="0">
                <a:cs typeface="Calibri"/>
              </a:rPr>
              <a:t>)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#1</a:t>
            </a:r>
          </a:p>
        </p:txBody>
      </p:sp>
    </p:spTree>
    <p:extLst>
      <p:ext uri="{BB962C8B-B14F-4D97-AF65-F5344CB8AC3E}">
        <p14:creationId xmlns:p14="http://schemas.microsoft.com/office/powerpoint/2010/main" val="70489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Portugal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Ukraine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England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Germany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France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Wales</a:t>
            </a: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Sweden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Germany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Portugal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Sweden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Croatia</a:t>
            </a:r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Denmark</a:t>
            </a:r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Spain</a:t>
            </a:r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Austria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Belgium</a:t>
            </a:r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Switzerland</a:t>
            </a:r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Italy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Spain</a:t>
            </a:r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Denmark</a:t>
            </a:r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Switzerland</a:t>
            </a:r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Denmark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Portugal</a:t>
            </a:r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Netherlands</a:t>
            </a:r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Slovakia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b="0" i="0" dirty="0">
                <a:effectLst/>
                <a:latin typeface="-apple-system"/>
              </a:rPr>
              <a:t>Slovakia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#2</a:t>
            </a:r>
          </a:p>
        </p:txBody>
      </p:sp>
    </p:spTree>
    <p:extLst>
      <p:ext uri="{BB962C8B-B14F-4D97-AF65-F5344CB8AC3E}">
        <p14:creationId xmlns:p14="http://schemas.microsoft.com/office/powerpoint/2010/main" val="11118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Spain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Sweden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England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Wales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Austria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Germany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England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Austria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Germany</a:t>
            </a:r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Switzerland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Italy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France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Croatia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Denmark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Belgium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Portugal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Ukraine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Croatia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Italy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Denmark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b="0" i="0" dirty="0">
                <a:effectLst/>
                <a:latin typeface="-apple-system"/>
              </a:rPr>
              <a:t>Portugal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Croatia</a:t>
            </a:r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Portugal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England</a:t>
            </a:r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Germany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Portugal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Germany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(Portugal)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#3</a:t>
            </a:r>
          </a:p>
        </p:txBody>
      </p:sp>
    </p:spTree>
    <p:extLst>
      <p:ext uri="{BB962C8B-B14F-4D97-AF65-F5344CB8AC3E}">
        <p14:creationId xmlns:p14="http://schemas.microsoft.com/office/powerpoint/2010/main" val="347652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(Winner Name)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#4</a:t>
            </a:r>
          </a:p>
        </p:txBody>
      </p:sp>
    </p:spTree>
    <p:extLst>
      <p:ext uri="{BB962C8B-B14F-4D97-AF65-F5344CB8AC3E}">
        <p14:creationId xmlns:p14="http://schemas.microsoft.com/office/powerpoint/2010/main" val="342965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(Winner Name)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#5</a:t>
            </a:r>
          </a:p>
        </p:txBody>
      </p:sp>
    </p:spTree>
    <p:extLst>
      <p:ext uri="{BB962C8B-B14F-4D97-AF65-F5344CB8AC3E}">
        <p14:creationId xmlns:p14="http://schemas.microsoft.com/office/powerpoint/2010/main" val="345860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FEFE31665A8744B708CC9A8C302F81" ma:contentTypeVersion="14" ma:contentTypeDescription="Create a new document." ma:contentTypeScope="" ma:versionID="45785e185d12a1d50c670118c430ae88">
  <xsd:schema xmlns:xsd="http://www.w3.org/2001/XMLSchema" xmlns:xs="http://www.w3.org/2001/XMLSchema" xmlns:p="http://schemas.microsoft.com/office/2006/metadata/properties" xmlns:ns2="4f1e32a7-1573-431a-8b25-d0b86d31c30b" xmlns:ns3="b9547d2e-a6e4-4154-9138-d04faff027eb" targetNamespace="http://schemas.microsoft.com/office/2006/metadata/properties" ma:root="true" ma:fieldsID="d57ca8d11c263e67ba0f0f73cc1f9805" ns2:_="" ns3:_="">
    <xsd:import namespace="4f1e32a7-1573-431a-8b25-d0b86d31c30b"/>
    <xsd:import namespace="b9547d2e-a6e4-4154-9138-d04faff027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e32a7-1573-431a-8b25-d0b86d31c3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5106691-2728-4777-a147-f341c3912e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47d2e-a6e4-4154-9138-d04faff027e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dde924c-6333-470a-ba2a-3dd791308bea}" ma:internalName="TaxCatchAll" ma:showField="CatchAllData" ma:web="b9547d2e-a6e4-4154-9138-d04faff027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90B0B4-71EB-4F33-87FB-D60144177C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1e32a7-1573-431a-8b25-d0b86d31c30b"/>
    <ds:schemaRef ds:uri="b9547d2e-a6e4-4154-9138-d04faff027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A10B17-7D23-4409-9DE7-10AD5FD2AE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470</Words>
  <Application>Microsoft Office PowerPoint</Application>
  <PresentationFormat>Widescreen</PresentationFormat>
  <Paragraphs>407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-apple-system</vt:lpstr>
      <vt:lpstr>Arial</vt:lpstr>
      <vt:lpstr>Calibri</vt:lpstr>
      <vt:lpstr>Calibri Light</vt:lpstr>
      <vt:lpstr>office theme</vt:lpstr>
      <vt:lpstr>Euro Cup 2024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Funde</dc:creator>
  <cp:lastModifiedBy>Office 5</cp:lastModifiedBy>
  <cp:revision>173</cp:revision>
  <dcterms:created xsi:type="dcterms:W3CDTF">2024-02-26T07:00:06Z</dcterms:created>
  <dcterms:modified xsi:type="dcterms:W3CDTF">2024-02-27T10:13:30Z</dcterms:modified>
</cp:coreProperties>
</file>