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f9180e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bf9180e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f9180e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f9180e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bf9180e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bf9180e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in/cezar-antonio-de-sousa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Timeline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tool to watch and monitore Astronauts sleeps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ideia? 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1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Basically the idea of ​​this tool is to display in a playful way, data about the sleep health of astronauts</a:t>
            </a:r>
            <a:endParaRPr b="0"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1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it's just a prototype, made to show the intended concept</a:t>
            </a:r>
            <a:endParaRPr b="0"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845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Datasets and Experiments used</a:t>
            </a:r>
            <a:endParaRPr b="1" sz="21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To generate data that was feasible, the following experiments and datasets were used</a:t>
            </a:r>
            <a:endParaRPr sz="14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NAG91035 Experiment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9401663 Experiment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J0000975 Dataset 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NAG53952 Experiiment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NAG9142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5 Experiment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FF990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What types of metadata are displayed?</a:t>
            </a:r>
            <a:endParaRPr b="0" sz="2900">
              <a:solidFill>
                <a:srgbClr val="FF990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22222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 intention is to show some metadata about the following sleep characteristics of astronauts</a:t>
            </a:r>
            <a:endParaRPr b="0"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" sz="2800">
                <a:solidFill>
                  <a:schemeClr val="accent5"/>
                </a:solidFill>
              </a:rPr>
              <a:t>Sleep Period</a:t>
            </a:r>
            <a:endParaRPr sz="2800"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" sz="2800">
                <a:solidFill>
                  <a:schemeClr val="accent5"/>
                </a:solidFill>
              </a:rPr>
              <a:t>Quality of REM</a:t>
            </a:r>
            <a:endParaRPr sz="2800"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" sz="2800">
                <a:solidFill>
                  <a:schemeClr val="accent5"/>
                </a:solidFill>
              </a:rPr>
              <a:t>Nutricional Data </a:t>
            </a:r>
            <a:endParaRPr sz="2800"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" sz="2800">
                <a:solidFill>
                  <a:schemeClr val="accent5"/>
                </a:solidFill>
              </a:rPr>
              <a:t>Counter Measures to improve sleep</a:t>
            </a:r>
            <a:endParaRPr sz="2800">
              <a:solidFill>
                <a:schemeClr val="accent5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" sz="2800">
                <a:solidFill>
                  <a:schemeClr val="accent5"/>
                </a:solidFill>
              </a:rPr>
              <a:t>Exercises for the astronauts</a:t>
            </a:r>
            <a:endParaRPr sz="28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56200" y="3347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FF990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 Application</a:t>
            </a:r>
            <a:endParaRPr b="0" sz="2900">
              <a:solidFill>
                <a:srgbClr val="FF990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00" y="958575"/>
            <a:ext cx="6620423" cy="38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016400" y="992350"/>
            <a:ext cx="20127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1 - Timeline of hours. When the user clicks on time, the system shows the astronaut who is sleeping at that moment.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2 - Details.By clicking on the details the system will show a modal with metadata about the selected astronaut. </a:t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56200" y="3347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900">
                <a:solidFill>
                  <a:srgbClr val="FF990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 Application</a:t>
            </a:r>
            <a:endParaRPr b="0" sz="2900">
              <a:solidFill>
                <a:srgbClr val="FF990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016400" y="992350"/>
            <a:ext cx="20127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1 - Modal with details about the astronaut.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50" y="1073100"/>
            <a:ext cx="6429374" cy="36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56200" y="3347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900"/>
              <a:buFont typeface="Arial"/>
              <a:buChar char="●"/>
            </a:pPr>
            <a:r>
              <a:rPr b="0" lang="en" sz="2900">
                <a:solidFill>
                  <a:srgbClr val="FF9900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The Team</a:t>
            </a:r>
            <a:endParaRPr b="0" sz="2900">
              <a:solidFill>
                <a:srgbClr val="FF9900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Char char="○"/>
            </a:pPr>
            <a:r>
              <a:rPr lang="en" sz="1500">
                <a:solidFill>
                  <a:schemeClr val="accent5"/>
                </a:solidFill>
              </a:rPr>
              <a:t>My name is Cézar. I’m software developer and i love build things.</a:t>
            </a:r>
            <a:r>
              <a:rPr lang="en" sz="2500">
                <a:solidFill>
                  <a:schemeClr val="accent5"/>
                </a:solidFill>
              </a:rPr>
              <a:t> </a:t>
            </a:r>
            <a:endParaRPr sz="2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Linkedin: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https://www.linkedin.com/in/cezar-antonio-de-sousa/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Source of the project: https://github.com/cezarant/hackatoonNasa2020</a:t>
            </a:r>
            <a:endParaRPr sz="1500">
              <a:solidFill>
                <a:schemeClr val="accent5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Thank you by this challenge! 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016400" y="992350"/>
            <a:ext cx="2012700" cy="3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099" y="2287475"/>
            <a:ext cx="1757050" cy="2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