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sldIdLst>
    <p:sldId id="256" r:id="rId3"/>
    <p:sldId id="257" r:id="rId4"/>
    <p:sldId id="266" r:id="rId5"/>
    <p:sldId id="268" r:id="rId6"/>
    <p:sldId id="264" r:id="rId7"/>
    <p:sldId id="258" r:id="rId8"/>
    <p:sldId id="267" r:id="rId9"/>
    <p:sldId id="259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62" d="100"/>
          <a:sy n="162" d="100"/>
        </p:scale>
        <p:origin x="430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7" name="Picture 7" descr="titleslide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F2E86-F562-4F8B-8FF6-CEDB6900A0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1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B5F0F-0F65-4D4B-BFDE-7FE376AE56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134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828803A-A033-40EE-A934-1F5E2ACA7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278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7406B3-E711-430A-B5C6-BB034D17FA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78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titleslideim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672F-891B-4133-85A2-8511A5FA98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992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DFEBDAD-8184-4D7F-919F-1E9D788883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3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7B8F3E2-8E2F-419D-AB1B-A26A219D12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725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2C14EA-2365-422F-9176-A7E3D062B2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268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7D47-B77A-4640-B494-09AEEC9353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8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F672F-891B-4133-85A2-8511A5FA98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50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FBAB-5C61-4ADA-BDE1-52A47B5E65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485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D75E-88A3-4353-9CBB-DAF4078683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168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F3DE5D7-B5AC-43CF-A535-605E18337A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39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6286604-14FA-4C6E-9DEB-65EFC70609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00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6286604-14FA-4C6E-9DEB-65EFC706095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872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6286604-14FA-4C6E-9DEB-65EFC70609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760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6286604-14FA-4C6E-9DEB-65EFC706095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359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6286604-14FA-4C6E-9DEB-65EFC70609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32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E86-F562-4F8B-8FF6-CEDB6900A0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5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5F0F-0F65-4D4B-BFDE-7FE376AE56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30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EBDAD-8184-4D7F-919F-1E9D78888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7776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828803A-A033-40EE-A934-1F5E2ACA7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808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7406B3-E711-430A-B5C6-BB034D17FA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77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8F3E2-8E2F-419D-AB1B-A26A219D12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87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2C14EA-2365-422F-9176-A7E3D062B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0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BF7D47-B77A-4640-B494-09AEEC935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94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3FBAB-5C61-4ADA-BDE1-52A47B5E6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1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AD75E-88A3-4353-9CBB-DAF407868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17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DE5D7-B5AC-43CF-A535-605E18337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0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3" name="Picture 7" descr="2ndslideimag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anose="02020603050405020304" pitchFamily="18" charset="0"/>
              </a:defRPr>
            </a:lvl1pPr>
          </a:lstStyle>
          <a:p>
            <a:fld id="{D6286604-14FA-4C6E-9DEB-65EFC70609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anose="020B0502020104020203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286604-14FA-4C6E-9DEB-65EFC706095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34" name="Picture 7" descr="2ndslideimage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4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-762000"/>
            <a:ext cx="6600451" cy="2262781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err="1"/>
              <a:t>CookBook</a:t>
            </a:r>
            <a:r>
              <a:rPr lang="en-US" altLang="en-US" dirty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657600"/>
            <a:ext cx="6600451" cy="11262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400" dirty="0"/>
              <a:t>Cezar Buna </a:t>
            </a:r>
          </a:p>
          <a:p>
            <a:pPr>
              <a:lnSpc>
                <a:spcPct val="80000"/>
              </a:lnSpc>
            </a:pPr>
            <a:r>
              <a:rPr lang="en-US" altLang="en-US" sz="1400" dirty="0" err="1"/>
              <a:t>Agoston</a:t>
            </a:r>
            <a:r>
              <a:rPr lang="en-US" altLang="en-US" sz="1400" dirty="0"/>
              <a:t> Eduard </a:t>
            </a:r>
            <a:r>
              <a:rPr lang="en-US" altLang="en-US" sz="1400" dirty="0" err="1"/>
              <a:t>Alexandru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21"/>
            <a:ext cx="6589199" cy="1280890"/>
          </a:xfrm>
        </p:spPr>
        <p:txBody>
          <a:bodyPr/>
          <a:lstStyle/>
          <a:p>
            <a:r>
              <a:rPr lang="en-US" dirty="0"/>
              <a:t>CQRS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40965"/>
            <a:ext cx="7848600" cy="57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2" y="0"/>
            <a:ext cx="6589199" cy="1280890"/>
          </a:xfrm>
        </p:spPr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14400"/>
            <a:ext cx="7086599" cy="5721505"/>
          </a:xfrm>
        </p:spPr>
      </p:pic>
    </p:spTree>
    <p:extLst>
      <p:ext uri="{BB962C8B-B14F-4D97-AF65-F5344CB8AC3E}">
        <p14:creationId xmlns:p14="http://schemas.microsoft.com/office/powerpoint/2010/main" val="386058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133600"/>
            <a:ext cx="6589199" cy="128089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Thank you for your time !!!</a:t>
            </a:r>
          </a:p>
        </p:txBody>
      </p:sp>
    </p:spTree>
    <p:extLst>
      <p:ext uri="{BB962C8B-B14F-4D97-AF65-F5344CB8AC3E}">
        <p14:creationId xmlns:p14="http://schemas.microsoft.com/office/powerpoint/2010/main" val="149437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Why have we </a:t>
            </a:r>
            <a:r>
              <a:rPr lang="en-US" altLang="en-US" sz="2800" dirty="0" err="1"/>
              <a:t>choosen</a:t>
            </a:r>
            <a:r>
              <a:rPr lang="en-US" altLang="en-US" sz="2800" dirty="0"/>
              <a:t> this project?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2014" y="2632437"/>
            <a:ext cx="6591985" cy="37776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wanted a challenge to imitate the social media </a:t>
            </a:r>
          </a:p>
          <a:p>
            <a:r>
              <a:rPr lang="en-US" altLang="en-US" sz="2400" dirty="0"/>
              <a:t>It’s a interactive subject</a:t>
            </a:r>
          </a:p>
          <a:p>
            <a:r>
              <a:rPr lang="en-US" altLang="en-US" sz="2400" dirty="0"/>
              <a:t>We wanted to make something user friendly </a:t>
            </a:r>
          </a:p>
          <a:p>
            <a:r>
              <a:rPr lang="en-US" altLang="en-US" sz="2400" dirty="0"/>
              <a:t>It requires implementing all the CRUD functionalities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41" y="-28074"/>
            <a:ext cx="6589199" cy="1280890"/>
          </a:xfrm>
        </p:spPr>
        <p:txBody>
          <a:bodyPr/>
          <a:lstStyle/>
          <a:p>
            <a:r>
              <a:rPr lang="en-US" altLang="en-US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542"/>
            <a:ext cx="9144000" cy="631635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Story overview from Jira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1"/>
            <a:ext cx="914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4011" y="0"/>
            <a:ext cx="6589199" cy="1280890"/>
          </a:xfrm>
        </p:spPr>
        <p:txBody>
          <a:bodyPr/>
          <a:lstStyle/>
          <a:p>
            <a:r>
              <a:rPr lang="en-US" altLang="en-US" dirty="0"/>
              <a:t>Work split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80890"/>
            <a:ext cx="6591985" cy="377762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We made a project diagram</a:t>
            </a:r>
          </a:p>
          <a:p>
            <a:r>
              <a:rPr lang="en-US" altLang="en-US" sz="3200" dirty="0"/>
              <a:t>We made the tasks and subtasks</a:t>
            </a:r>
          </a:p>
          <a:p>
            <a:r>
              <a:rPr lang="en-US" altLang="en-US" sz="3200" dirty="0"/>
              <a:t>We both worked on the back-end(Cezar worked more on the functionalities and Alex more on the tests)</a:t>
            </a:r>
          </a:p>
          <a:p>
            <a:r>
              <a:rPr lang="en-US" altLang="en-US" sz="3200" dirty="0"/>
              <a:t>We collaborated on the front-end(almost equally)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589199" cy="1280890"/>
          </a:xfrm>
        </p:spPr>
        <p:txBody>
          <a:bodyPr/>
          <a:lstStyle/>
          <a:p>
            <a:r>
              <a:rPr lang="en-US" altLang="en-US" dirty="0"/>
              <a:t>GitHub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Number of commits made by each member:</a:t>
            </a:r>
          </a:p>
          <a:p>
            <a:r>
              <a:rPr lang="en-US" altLang="en-US" dirty="0"/>
              <a:t>-</a:t>
            </a:r>
            <a:r>
              <a:rPr lang="en-US" altLang="en-US" dirty="0" err="1"/>
              <a:t>Alexandru</a:t>
            </a:r>
            <a:r>
              <a:rPr lang="en-US" altLang="en-US" dirty="0"/>
              <a:t>: 50</a:t>
            </a:r>
          </a:p>
          <a:p>
            <a:r>
              <a:rPr lang="en-US" altLang="en-US" dirty="0"/>
              <a:t>-Cezar: 86</a:t>
            </a:r>
          </a:p>
          <a:p>
            <a:r>
              <a:rPr lang="en-US" altLang="en-US" dirty="0"/>
              <a:t>!! Note 1: There are multiple </a:t>
            </a:r>
            <a:r>
              <a:rPr lang="en-US" altLang="en-US" dirty="0" err="1"/>
              <a:t>github</a:t>
            </a:r>
            <a:r>
              <a:rPr lang="en-US" altLang="en-US" dirty="0"/>
              <a:t> accounts on the repository(2 for each one I believe) because of several issues</a:t>
            </a:r>
          </a:p>
          <a:p>
            <a:endParaRPr lang="en-US" altLang="en-US" dirty="0"/>
          </a:p>
          <a:p>
            <a:r>
              <a:rPr lang="en-US" altLang="en-US" dirty="0"/>
              <a:t>!!Note 2: There are about 20 bad commits(some of which are on the main branch), because Cezar messed up and pushed to the main branch(by accident), which caused a lot of issues that were finally solved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534400" cy="4724400"/>
          </a:xfrm>
        </p:spPr>
        <p:txBody>
          <a:bodyPr/>
          <a:lstStyle/>
          <a:p>
            <a:r>
              <a:rPr lang="en-US" altLang="en-US" dirty="0"/>
              <a:t>We tested all the back-end methods that perform read or write operations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1779782"/>
            <a:ext cx="2346325" cy="50782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589199" cy="1280890"/>
          </a:xfrm>
        </p:spPr>
        <p:txBody>
          <a:bodyPr/>
          <a:lstStyle/>
          <a:p>
            <a:r>
              <a:rPr lang="en-US" altLang="en-US" dirty="0"/>
              <a:t>Project Structures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077200" cy="377762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used C# in Visual studio2022 for the back-end</a:t>
            </a:r>
          </a:p>
          <a:p>
            <a:r>
              <a:rPr lang="en-US" altLang="en-US" sz="3600" dirty="0"/>
              <a:t>SQL for the database</a:t>
            </a:r>
          </a:p>
          <a:p>
            <a:r>
              <a:rPr lang="en-US" altLang="en-US" sz="3600" dirty="0"/>
              <a:t>Angular for the front-end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11"/>
            <a:ext cx="6589199" cy="1280890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257800"/>
          </a:xfrm>
        </p:spPr>
        <p:txBody>
          <a:bodyPr/>
          <a:lstStyle/>
          <a:p>
            <a:r>
              <a:rPr lang="en-US" dirty="0"/>
              <a:t>Our solution is made out of 4 projects: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Domain  project contains all the models(base entities)</a:t>
            </a:r>
          </a:p>
          <a:p>
            <a:r>
              <a:rPr lang="en-US" dirty="0"/>
              <a:t>The Dal contains the connection to the database ,  the entity type configurations and the generic repository pattern</a:t>
            </a:r>
          </a:p>
          <a:p>
            <a:r>
              <a:rPr lang="en-US" dirty="0"/>
              <a:t>The Application is based on the CQRS pattern, meaning it contains commands , queries and their respective handlers</a:t>
            </a:r>
          </a:p>
          <a:p>
            <a:r>
              <a:rPr lang="en-US" dirty="0"/>
              <a:t>The Web API contains the entity controllers , data transfer objects , middleware , profiles and services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145181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The web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The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The DAL(data </a:t>
            </a:r>
            <a:r>
              <a:rPr lang="en-US" dirty="0" err="1">
                <a:latin typeface="+mj-lt"/>
              </a:rPr>
              <a:t>acces</a:t>
            </a:r>
            <a:r>
              <a:rPr lang="en-US" dirty="0">
                <a:latin typeface="+mj-lt"/>
              </a:rPr>
              <a:t> layer)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The Domain</a:t>
            </a:r>
          </a:p>
        </p:txBody>
      </p:sp>
    </p:spTree>
    <p:extLst>
      <p:ext uri="{BB962C8B-B14F-4D97-AF65-F5344CB8AC3E}">
        <p14:creationId xmlns:p14="http://schemas.microsoft.com/office/powerpoint/2010/main" val="37681669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on product or service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History Month presentation</Template>
  <TotalTime>51</TotalTime>
  <Words>306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Gill Sans MT</vt:lpstr>
      <vt:lpstr>Times New Roman</vt:lpstr>
      <vt:lpstr>Wingdings 3</vt:lpstr>
      <vt:lpstr>Presentation on product or service</vt:lpstr>
      <vt:lpstr>Wisp</vt:lpstr>
      <vt:lpstr>CookBook </vt:lpstr>
      <vt:lpstr>Why have we choosen this project?</vt:lpstr>
      <vt:lpstr>Use case diagram</vt:lpstr>
      <vt:lpstr>Story overview from Jira</vt:lpstr>
      <vt:lpstr>Work split </vt:lpstr>
      <vt:lpstr>GitHub</vt:lpstr>
      <vt:lpstr>Test</vt:lpstr>
      <vt:lpstr>Project Structures </vt:lpstr>
      <vt:lpstr>Back-end</vt:lpstr>
      <vt:lpstr>CQRS pattern</vt:lpstr>
      <vt:lpstr>Web API</vt:lpstr>
      <vt:lpstr>Thank you for your time !!!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CookBook</dc:title>
  <dc:subject/>
  <dc:creator>a</dc:creator>
  <cp:keywords/>
  <dc:description/>
  <cp:lastModifiedBy>Cezar Buna</cp:lastModifiedBy>
  <cp:revision>6</cp:revision>
  <dcterms:created xsi:type="dcterms:W3CDTF">2022-05-22T17:12:49Z</dcterms:created>
  <dcterms:modified xsi:type="dcterms:W3CDTF">2022-05-23T18:45:06Z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TC101030761033</vt:lpwstr>
  </property>
</Properties>
</file>