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4" r:id="rId2"/>
    <p:sldId id="301" r:id="rId3"/>
    <p:sldId id="298" r:id="rId4"/>
    <p:sldId id="299" r:id="rId5"/>
    <p:sldId id="30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CA2"/>
    <a:srgbClr val="FEE605"/>
    <a:srgbClr val="02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014" autoAdjust="0"/>
  </p:normalViewPr>
  <p:slideViewPr>
    <p:cSldViewPr snapToGrid="0" showGuides="1">
      <p:cViewPr varScale="1">
        <p:scale>
          <a:sx n="106" d="100"/>
          <a:sy n="106" d="100"/>
        </p:scale>
        <p:origin x="73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293D-86E8-4BBC-A76C-2E4481282E12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D360-503C-4AEA-A455-C5E4E9408D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16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A5772-5461-482C-8306-5698234398D0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6A525-D29A-424C-9BDB-0C634F6525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9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7" y="0"/>
            <a:ext cx="12195367" cy="68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7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4" b="1904"/>
          <a:stretch/>
        </p:blipFill>
        <p:spPr>
          <a:xfrm>
            <a:off x="0" y="-133200"/>
            <a:ext cx="12192000" cy="69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" b="2057"/>
          <a:stretch/>
        </p:blipFill>
        <p:spPr>
          <a:xfrm>
            <a:off x="-1" y="-144000"/>
            <a:ext cx="1220787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" y="0"/>
            <a:ext cx="12185841" cy="68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" y="0"/>
            <a:ext cx="12185841" cy="68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AMAR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7" b="1907"/>
          <a:stretch/>
        </p:blipFill>
        <p:spPr>
          <a:xfrm>
            <a:off x="0" y="-133200"/>
            <a:ext cx="12191266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7" b="1908"/>
          <a:stretch/>
        </p:blipFill>
        <p:spPr>
          <a:xfrm>
            <a:off x="0" y="-162423"/>
            <a:ext cx="12192000" cy="70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1F7-D9F2-432E-9515-8B0F208FEE17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882B-1856-43C9-BD60-D3EFCAEB6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13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3" r:id="rId5"/>
    <p:sldLayoutId id="2147483654" r:id="rId6"/>
    <p:sldLayoutId id="2147483652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866900" y="1971676"/>
            <a:ext cx="8810625" cy="4886324"/>
          </a:xfrm>
        </p:spPr>
        <p:txBody>
          <a:bodyPr anchor="ctr">
            <a:normAutofit fontScale="90000"/>
          </a:bodyPr>
          <a:lstStyle/>
          <a:p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SERIA O PROCESSO DE DESENVOLVIMENTO DE UMA APP? </a:t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método do </a:t>
            </a:r>
            <a:r>
              <a:rPr lang="pt-BR" sz="3200" b="1" dirty="0" err="1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labbs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Busca de ideias, garagem, incubação e aceleração.</a:t>
            </a:r>
            <a: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6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16200000">
            <a:off x="8572500" y="3187698"/>
            <a:ext cx="666749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pt-BR" sz="20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428309" y="143254"/>
            <a:ext cx="9125516" cy="9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9600" b="1" dirty="0" smtClean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Etapa – Análise e Levantamento de Requisitos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192843" y="4813891"/>
            <a:ext cx="417125" cy="301467"/>
          </a:xfrm>
          <a:prstGeom prst="rightArrow">
            <a:avLst/>
          </a:prstGeom>
          <a:solidFill>
            <a:srgbClr val="015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763" y="2554961"/>
            <a:ext cx="94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Ouvir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3754" y="4748278"/>
            <a:ext cx="136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Negociar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809221" y="2449527"/>
            <a:ext cx="268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e levantamento </a:t>
            </a:r>
          </a:p>
          <a:p>
            <a:r>
              <a:rPr lang="pt-BR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requisitos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91115" y="4797162"/>
            <a:ext cx="25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 de negócios 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2159848" y="2616923"/>
            <a:ext cx="417125" cy="301467"/>
          </a:xfrm>
          <a:prstGeom prst="rightArrow">
            <a:avLst/>
          </a:prstGeom>
          <a:solidFill>
            <a:srgbClr val="015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Arredondado 2"/>
          <p:cNvSpPr/>
          <p:nvPr/>
        </p:nvSpPr>
        <p:spPr>
          <a:xfrm>
            <a:off x="6473235" y="1722561"/>
            <a:ext cx="4734962" cy="1937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Listar instruções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condições, </a:t>
            </a:r>
          </a:p>
          <a:p>
            <a:pPr algn="ct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qual compreende explorar as necessidades </a:t>
            </a:r>
          </a:p>
          <a:p>
            <a:pPr algn="ct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dos usuários.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6473235" y="3950305"/>
            <a:ext cx="4734962" cy="1937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 forma de fazer o negócio, refletindo</a:t>
            </a:r>
          </a:p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política interna, as regras básicas de </a:t>
            </a:r>
          </a:p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conduta para determinada ação no sistema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>
            <a:off x="5621542" y="4850103"/>
            <a:ext cx="417125" cy="301467"/>
          </a:xfrm>
          <a:prstGeom prst="rightArrow">
            <a:avLst/>
          </a:prstGeom>
          <a:solidFill>
            <a:srgbClr val="015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8547" y="2635029"/>
            <a:ext cx="417125" cy="301467"/>
          </a:xfrm>
          <a:prstGeom prst="rightArrow">
            <a:avLst/>
          </a:prstGeom>
          <a:solidFill>
            <a:srgbClr val="015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2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428309" y="143254"/>
            <a:ext cx="9125516" cy="9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9600" b="1" dirty="0" smtClean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1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Etapa – Modelagem de dados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3" y="1438068"/>
            <a:ext cx="5912998" cy="459432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64319" y="2295015"/>
            <a:ext cx="4926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Construímos modelos para melhor compreender o</a:t>
            </a:r>
          </a:p>
          <a:p>
            <a:r>
              <a:rPr lang="pt-BR" dirty="0" smtClean="0"/>
              <a:t>Sistema que estamos desenvolvendo</a:t>
            </a:r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Permite especificar a estrutura ou o </a:t>
            </a:r>
          </a:p>
          <a:p>
            <a:r>
              <a:rPr lang="pt-BR" dirty="0" smtClean="0"/>
              <a:t>Comportamento de um sistema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Visualizar o sistema como ele é ou como </a:t>
            </a:r>
          </a:p>
          <a:p>
            <a:r>
              <a:rPr lang="pt-BR" dirty="0" smtClean="0"/>
              <a:t>desejamos que seja</a:t>
            </a:r>
          </a:p>
          <a:p>
            <a:endParaRPr lang="pt-BR" dirty="0"/>
          </a:p>
          <a:p>
            <a:r>
              <a:rPr lang="pt-BR" dirty="0" smtClean="0"/>
              <a:t>- Proporciona um guia para o 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6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428309" y="143254"/>
            <a:ext cx="9125516" cy="9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9600" b="1" dirty="0" smtClean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Etapa – Programação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536956" y="1248442"/>
            <a:ext cx="3054867" cy="30882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Back-</a:t>
            </a:r>
            <a:r>
              <a:rPr lang="pt-BR" sz="1600" dirty="0" err="1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End</a:t>
            </a:r>
            <a:endParaRPr lang="pt-BR" sz="1600" dirty="0"/>
          </a:p>
        </p:txBody>
      </p:sp>
      <p:sp>
        <p:nvSpPr>
          <p:cNvPr id="8" name="Retângulo Arredondado 7"/>
          <p:cNvSpPr/>
          <p:nvPr/>
        </p:nvSpPr>
        <p:spPr>
          <a:xfrm>
            <a:off x="7584563" y="1248154"/>
            <a:ext cx="3054867" cy="30882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Front-</a:t>
            </a:r>
            <a:r>
              <a:rPr lang="pt-BR" sz="1600" dirty="0" err="1" smtClean="0">
                <a:solidFill>
                  <a:schemeClr val="bg2">
                    <a:lumMod val="25000"/>
                  </a:schemeClr>
                </a:solidFill>
                <a:latin typeface="Antique Olive"/>
              </a:rPr>
              <a:t>End</a:t>
            </a:r>
            <a:endParaRPr lang="pt-BR" sz="16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0" y="1904218"/>
            <a:ext cx="4626758" cy="27046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87" y="1932045"/>
            <a:ext cx="5326467" cy="276670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87657" y="4970360"/>
            <a:ext cx="4536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Responsável pelas regras de negócios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Intermediar as informações que o usuário</a:t>
            </a:r>
          </a:p>
          <a:p>
            <a:r>
              <a:rPr lang="pt-BR" dirty="0" smtClean="0"/>
              <a:t>poderão consultar, acessar ou gravar no Banco</a:t>
            </a:r>
          </a:p>
          <a:p>
            <a:r>
              <a:rPr lang="pt-BR" dirty="0" smtClean="0"/>
              <a:t>de dados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00302" y="4970360"/>
            <a:ext cx="4343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Responsável pela criação da interface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Ações e validações dos elementos na tela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Desenvolver a interação da interface,</a:t>
            </a:r>
          </a:p>
          <a:p>
            <a:r>
              <a:rPr lang="pt-BR" dirty="0" smtClean="0"/>
              <a:t>preocupando-se sempre com a melhor</a:t>
            </a:r>
          </a:p>
          <a:p>
            <a:r>
              <a:rPr lang="pt-BR" dirty="0" smtClean="0"/>
              <a:t>experiência do usuário.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899" y="1"/>
            <a:ext cx="9686926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428308" y="143254"/>
            <a:ext cx="9323089" cy="9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96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9600" b="1" dirty="0" smtClean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200" b="1" dirty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1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Etapa – Teste do Sistema e Publicação no Servidor</a:t>
            </a: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77" y="1177325"/>
            <a:ext cx="6585882" cy="252714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9422" y="1358022"/>
            <a:ext cx="40679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Verificar possíveis erros ou falhas no</a:t>
            </a:r>
          </a:p>
          <a:p>
            <a:r>
              <a:rPr lang="pt-BR" dirty="0" smtClean="0"/>
              <a:t>sistema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Verificar se as informações que estão </a:t>
            </a:r>
          </a:p>
          <a:p>
            <a:r>
              <a:rPr lang="pt-BR" dirty="0"/>
              <a:t>s</a:t>
            </a:r>
            <a:r>
              <a:rPr lang="pt-BR" dirty="0" smtClean="0"/>
              <a:t>endo gravadas no Banco de Dados estão</a:t>
            </a:r>
          </a:p>
          <a:p>
            <a:r>
              <a:rPr lang="pt-BR" dirty="0" smtClean="0"/>
              <a:t>corretas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Verificar se o sistema está respeitando</a:t>
            </a:r>
          </a:p>
          <a:p>
            <a:r>
              <a:rPr lang="pt-BR" dirty="0" smtClean="0"/>
              <a:t>as regras de negócios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5461525"/>
            <a:ext cx="981075" cy="6953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75" y="5461525"/>
            <a:ext cx="981075" cy="6953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379" y="3976555"/>
            <a:ext cx="936898" cy="1073282"/>
          </a:xfrm>
          <a:prstGeom prst="rect">
            <a:avLst/>
          </a:prstGeom>
        </p:spPr>
      </p:pic>
      <p:cxnSp>
        <p:nvCxnSpPr>
          <p:cNvPr id="14" name="Conector de Seta Reta 13"/>
          <p:cNvCxnSpPr>
            <a:stCxn id="7" idx="0"/>
          </p:cNvCxnSpPr>
          <p:nvPr/>
        </p:nvCxnSpPr>
        <p:spPr>
          <a:xfrm flipV="1">
            <a:off x="1376362" y="4768310"/>
            <a:ext cx="569241" cy="6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0"/>
          </p:cNvCxnSpPr>
          <p:nvPr/>
        </p:nvCxnSpPr>
        <p:spPr>
          <a:xfrm flipH="1" flipV="1">
            <a:off x="3107775" y="4697875"/>
            <a:ext cx="490538" cy="7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55988" y="4440772"/>
            <a:ext cx="5874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Após todos os testes realizados, é publicado o código fonte</a:t>
            </a:r>
          </a:p>
          <a:p>
            <a:r>
              <a:rPr lang="pt-BR" dirty="0" smtClean="0"/>
              <a:t>do sistema no servidor oficial.</a:t>
            </a:r>
          </a:p>
          <a:p>
            <a:endParaRPr lang="pt-BR" dirty="0"/>
          </a:p>
          <a:p>
            <a:r>
              <a:rPr lang="pt-BR" dirty="0" smtClean="0"/>
              <a:t>Feito a publicação, o sistema já fica disponível para o usuário</a:t>
            </a:r>
          </a:p>
          <a:p>
            <a:r>
              <a:rPr lang="pt-BR" dirty="0" smtClean="0"/>
              <a:t>acessar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9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196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Antique Olive</vt:lpstr>
      <vt:lpstr>Arial</vt:lpstr>
      <vt:lpstr>Calibri</vt:lpstr>
      <vt:lpstr>Calibri Light</vt:lpstr>
      <vt:lpstr>Tema do Office</vt:lpstr>
      <vt:lpstr>    COMO SERIA O PROCESSO DE DESENVOLVIMENTO DE UMA APP?   - método do labbs? Busca de ideias, garagem, incubação e aceleração.       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DO BRASIL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BB</dc:creator>
  <cp:lastModifiedBy>Usuário do Windows</cp:lastModifiedBy>
  <cp:revision>110</cp:revision>
  <dcterms:created xsi:type="dcterms:W3CDTF">2017-09-13T18:48:18Z</dcterms:created>
  <dcterms:modified xsi:type="dcterms:W3CDTF">2018-07-23T18:07:00Z</dcterms:modified>
</cp:coreProperties>
</file>