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59" r:id="rId5"/>
    <p:sldId id="260" r:id="rId6"/>
    <p:sldId id="263" r:id="rId7"/>
    <p:sldId id="265" r:id="rId8"/>
    <p:sldId id="269" r:id="rId9"/>
    <p:sldId id="268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39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27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711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47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UD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7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19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17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57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06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87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38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57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33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DA068-CB82-4A13-8DD8-5B6FC800C9F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85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866900" y="2047876"/>
            <a:ext cx="8810625" cy="4810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rgbClr val="FEE6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Registro de Contato com Cliente </a:t>
            </a:r>
          </a:p>
        </p:txBody>
      </p:sp>
    </p:spTree>
    <p:extLst>
      <p:ext uri="{BB962C8B-B14F-4D97-AF65-F5344CB8AC3E}">
        <p14:creationId xmlns:p14="http://schemas.microsoft.com/office/powerpoint/2010/main" val="103925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Ganhos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46975" y="1674255"/>
            <a:ext cx="1103635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000" dirty="0" smtClean="0"/>
              <a:t>Possibilidade de registrar os contatos com nosso cliente.</a:t>
            </a:r>
          </a:p>
          <a:p>
            <a:endParaRPr lang="pt-BR" sz="2000" dirty="0" smtClean="0"/>
          </a:p>
          <a:p>
            <a:pPr marL="285750" indent="-285750">
              <a:buFontTx/>
              <a:buChar char="-"/>
            </a:pPr>
            <a:r>
              <a:rPr lang="pt-BR" sz="2000" dirty="0" smtClean="0"/>
              <a:t>Com o Histórico de Contato e Avaliação do Demandante no 'Detalhe da Demanda', o condutor teria a </a:t>
            </a:r>
          </a:p>
          <a:p>
            <a:r>
              <a:rPr lang="pt-BR" sz="2000" dirty="0" smtClean="0"/>
              <a:t>informação de forma rápida, o </a:t>
            </a:r>
            <a:r>
              <a:rPr lang="pt-BR" sz="2000" dirty="0"/>
              <a:t>resumo de como foi a experiência do </a:t>
            </a:r>
            <a:r>
              <a:rPr lang="pt-BR" sz="2000" dirty="0" smtClean="0"/>
              <a:t>cliente e as ações começam</a:t>
            </a:r>
          </a:p>
          <a:p>
            <a:r>
              <a:rPr lang="pt-BR" sz="2000" dirty="0"/>
              <a:t>a</a:t>
            </a:r>
            <a:r>
              <a:rPr lang="pt-BR" sz="2000" dirty="0" smtClean="0"/>
              <a:t> ser tomadas com base nas avaliações e feedbacks.</a:t>
            </a:r>
          </a:p>
          <a:p>
            <a:endParaRPr lang="pt-PT" sz="2000" dirty="0" smtClean="0"/>
          </a:p>
          <a:p>
            <a:r>
              <a:rPr lang="pt-BR" sz="2000" dirty="0" smtClean="0"/>
              <a:t>-    Para </a:t>
            </a:r>
            <a:r>
              <a:rPr lang="pt-BR" sz="2000" dirty="0"/>
              <a:t>Gerencia, em seus relatórios, além de ter informações de quais clientes fizeram as avaliações </a:t>
            </a:r>
            <a:endParaRPr lang="pt-BR" sz="2000" dirty="0" smtClean="0"/>
          </a:p>
          <a:p>
            <a:r>
              <a:rPr lang="pt-BR" sz="2000" dirty="0" smtClean="0"/>
              <a:t>(</a:t>
            </a:r>
            <a:r>
              <a:rPr lang="pt-BR" sz="2000" dirty="0"/>
              <a:t>detratores, neutros e promotores), teria a informação de quem já foi </a:t>
            </a:r>
            <a:r>
              <a:rPr lang="pt-BR" sz="2000" dirty="0" smtClean="0"/>
              <a:t>contatado.</a:t>
            </a:r>
            <a:endParaRPr lang="pt-BR" sz="2000" dirty="0"/>
          </a:p>
          <a:p>
            <a:endParaRPr lang="pt-BR" sz="2000" dirty="0" smtClean="0"/>
          </a:p>
          <a:p>
            <a:r>
              <a:rPr lang="pt-BR" sz="2000" dirty="0" smtClean="0"/>
              <a:t>-    </a:t>
            </a:r>
            <a:r>
              <a:rPr lang="pt-BR" sz="2000" dirty="0"/>
              <a:t>Com a avaliação e o registro de contato, </a:t>
            </a:r>
            <a:r>
              <a:rPr lang="pt-BR" sz="2000" dirty="0" smtClean="0"/>
              <a:t>teríamos o histórico de relacionamento </a:t>
            </a:r>
            <a:r>
              <a:rPr lang="pt-BR" sz="2000" dirty="0"/>
              <a:t>com o cliente, </a:t>
            </a:r>
          </a:p>
          <a:p>
            <a:r>
              <a:rPr lang="pt-BR" sz="2000" dirty="0"/>
              <a:t>para fazer uma análise e entender o perfil e sua </a:t>
            </a:r>
            <a:r>
              <a:rPr lang="pt-BR" sz="2000" dirty="0" smtClean="0"/>
              <a:t>experiência </a:t>
            </a:r>
            <a:r>
              <a:rPr lang="pt-BR" sz="2000" dirty="0"/>
              <a:t>com o </a:t>
            </a:r>
            <a:r>
              <a:rPr lang="pt-BR" sz="2000" dirty="0" err="1" smtClean="0"/>
              <a:t>Cesup</a:t>
            </a:r>
            <a:r>
              <a:rPr lang="pt-BR" sz="2000" dirty="0" smtClean="0"/>
              <a:t>.</a:t>
            </a:r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9083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Ciclo de Avaliação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46842" y="947537"/>
            <a:ext cx="1127103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Quando você envia o NPS, está abrindo um loop (ciclo) que precisará ser fechado de acordo com a resposta do cliente.</a:t>
            </a:r>
          </a:p>
          <a:p>
            <a:endParaRPr lang="pt-BR" dirty="0" smtClean="0"/>
          </a:p>
          <a:p>
            <a:r>
              <a:rPr lang="pt-BR" dirty="0" smtClean="0"/>
              <a:t>Avaliação feita </a:t>
            </a:r>
            <a:r>
              <a:rPr lang="pt-BR" dirty="0"/>
              <a:t>para que você consiga fechar o ciclo com o cliente. Isso significa entrar em contato </a:t>
            </a:r>
            <a:r>
              <a:rPr lang="pt-BR" dirty="0" smtClean="0"/>
              <a:t>com</a:t>
            </a:r>
          </a:p>
          <a:p>
            <a:r>
              <a:rPr lang="pt-BR" dirty="0" smtClean="0"/>
              <a:t>ele </a:t>
            </a:r>
            <a:r>
              <a:rPr lang="pt-BR" dirty="0"/>
              <a:t>sempre após o feedback dado.</a:t>
            </a:r>
          </a:p>
          <a:p>
            <a:r>
              <a:rPr lang="pt-BR" dirty="0"/>
              <a:t>Seja para solucionar o problema constatado pelos Detratores e </a:t>
            </a:r>
            <a:r>
              <a:rPr lang="pt-BR" dirty="0" smtClean="0"/>
              <a:t>Neutros, </a:t>
            </a:r>
            <a:r>
              <a:rPr lang="pt-BR" dirty="0"/>
              <a:t>ou incentivar os promotores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/>
              <a:t>Os feedbacks são essenciais para que a empresa saiba o que pode/deve ser melhorado, </a:t>
            </a:r>
          </a:p>
          <a:p>
            <a:endParaRPr lang="pt-BR" dirty="0"/>
          </a:p>
          <a:p>
            <a:endParaRPr lang="pt-BR" dirty="0" smtClean="0"/>
          </a:p>
          <a:p>
            <a:endParaRPr lang="pt-BR" b="1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53792" y="4377365"/>
            <a:ext cx="4481848" cy="1624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Promotores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Agradeça-os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Incentive a indicação e testemunhos.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780469" y="4377365"/>
            <a:ext cx="4481848" cy="1624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Neutros e Detratores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Levante informações sobre o que pode ter causado a insatisfação</a:t>
            </a: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Estabeleça um compromisso para melhorar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4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Ciclo de Avaliação no </a:t>
            </a:r>
            <a:r>
              <a:rPr lang="pt-BR" sz="2800" b="1" dirty="0" err="1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Scap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661" y="2523411"/>
            <a:ext cx="2601880" cy="252947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820132" y="1269861"/>
            <a:ext cx="958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accent1">
                    <a:lumMod val="50000"/>
                  </a:schemeClr>
                </a:solidFill>
              </a:rPr>
              <a:t>Serviço</a:t>
            </a:r>
            <a:endParaRPr lang="pt-B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20560" y="2914562"/>
            <a:ext cx="120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accent1">
                    <a:lumMod val="50000"/>
                  </a:schemeClr>
                </a:solidFill>
              </a:rPr>
              <a:t>Avaliação</a:t>
            </a:r>
            <a:endParaRPr lang="pt-B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714318" y="5994682"/>
            <a:ext cx="96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accent1">
                    <a:lumMod val="50000"/>
                  </a:schemeClr>
                </a:solidFill>
              </a:rPr>
              <a:t>Análise</a:t>
            </a:r>
            <a:endParaRPr lang="pt-B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84334" y="2940320"/>
            <a:ext cx="1190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accent1">
                    <a:lumMod val="50000"/>
                  </a:schemeClr>
                </a:solidFill>
              </a:rPr>
              <a:t>Feedback</a:t>
            </a:r>
            <a:endParaRPr lang="pt-B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6956439" y="612685"/>
            <a:ext cx="4082602" cy="901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FF00"/>
                </a:solidFill>
              </a:rPr>
              <a:t>Serviço:</a:t>
            </a:r>
          </a:p>
          <a:p>
            <a:pPr algn="ctr"/>
            <a:r>
              <a:rPr lang="pt-BR" sz="1600" dirty="0" smtClean="0"/>
              <a:t>Solicitação e Conclusão da Demanda SCAP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6956439" y="1905121"/>
            <a:ext cx="4082602" cy="926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FF00"/>
                </a:solidFill>
              </a:rPr>
              <a:t>Avaliação:</a:t>
            </a:r>
          </a:p>
          <a:p>
            <a:pPr algn="ctr"/>
            <a:r>
              <a:rPr lang="pt-BR" sz="1600" dirty="0" smtClean="0"/>
              <a:t>Envio de </a:t>
            </a:r>
            <a:r>
              <a:rPr lang="pt-BR" sz="1600" dirty="0" err="1" smtClean="0"/>
              <a:t>email</a:t>
            </a:r>
            <a:r>
              <a:rPr lang="pt-BR" sz="1600" dirty="0" smtClean="0"/>
              <a:t> e interface para avaliação 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956439" y="3196539"/>
            <a:ext cx="4082602" cy="110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FF00"/>
                </a:solidFill>
              </a:rPr>
              <a:t>Análise:</a:t>
            </a:r>
          </a:p>
          <a:p>
            <a:pPr algn="ctr"/>
            <a:r>
              <a:rPr lang="pt-BR" sz="1600" dirty="0" err="1" smtClean="0"/>
              <a:t>Dashboard</a:t>
            </a:r>
            <a:r>
              <a:rPr lang="pt-BR" sz="1600" dirty="0" smtClean="0"/>
              <a:t> com dados para </a:t>
            </a:r>
            <a:r>
              <a:rPr lang="pt-BR" sz="1600" dirty="0"/>
              <a:t>obter uma média do nível de satisfação </a:t>
            </a:r>
            <a:r>
              <a:rPr lang="pt-BR" sz="1600" dirty="0" smtClean="0"/>
              <a:t>dos clientes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6956439" y="4641883"/>
            <a:ext cx="4082602" cy="1488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FF00"/>
                </a:solidFill>
              </a:rPr>
              <a:t>Feedback:</a:t>
            </a:r>
          </a:p>
          <a:p>
            <a:pPr algn="ctr"/>
            <a:r>
              <a:rPr lang="pt-BR" dirty="0" smtClean="0"/>
              <a:t>Registro </a:t>
            </a:r>
            <a:r>
              <a:rPr lang="pt-BR" dirty="0"/>
              <a:t>de feedbacks??? </a:t>
            </a:r>
            <a:endParaRPr lang="pt-BR" dirty="0" smtClean="0"/>
          </a:p>
          <a:p>
            <a:pPr algn="ctr"/>
            <a:r>
              <a:rPr lang="pt-BR" dirty="0" smtClean="0"/>
              <a:t>Informações </a:t>
            </a:r>
            <a:r>
              <a:rPr lang="pt-BR" dirty="0"/>
              <a:t>para melhorar no próximo atendimento</a:t>
            </a:r>
            <a:r>
              <a:rPr lang="pt-BR" dirty="0" smtClean="0"/>
              <a:t>???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668" y="1683709"/>
            <a:ext cx="830172" cy="77445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58" y="3332664"/>
            <a:ext cx="821327" cy="77569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7182" y="3362488"/>
            <a:ext cx="925080" cy="90136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6692" y="5118133"/>
            <a:ext cx="857377" cy="87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0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Identificado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220496" y="24598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63642" y="2188997"/>
            <a:ext cx="96484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Recebi do meu gerente uma lista de prefixos para entrar em contato sobre a avaliação NPS, onde guardo as informações que eu tive com o cliente?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Como outros da equipe vão saber que já ligaram para determinado cliente falando sobre a avaliação?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Como </a:t>
            </a:r>
            <a:r>
              <a:rPr lang="pt-BR" sz="2400" dirty="0" smtClean="0"/>
              <a:t>essas informações da avaliação e do feedback podem </a:t>
            </a:r>
            <a:r>
              <a:rPr lang="pt-BR" sz="2400" dirty="0"/>
              <a:t>me ajudar</a:t>
            </a:r>
            <a:r>
              <a:rPr lang="pt-BR" sz="2400" dirty="0" smtClean="0"/>
              <a:t>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0735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Solução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88642" y="2550016"/>
            <a:ext cx="10619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dirty="0" smtClean="0"/>
              <a:t>Ter um formulário de 'Registro de Contato‘ dos feedbacks com os clientes.</a:t>
            </a:r>
          </a:p>
          <a:p>
            <a:pPr marL="285750" indent="-285750">
              <a:buFontTx/>
              <a:buChar char="-"/>
            </a:pPr>
            <a:endParaRPr lang="pt-BR" sz="2400" dirty="0" smtClean="0"/>
          </a:p>
          <a:p>
            <a:pPr marL="285750" indent="-285750">
              <a:buFontTx/>
              <a:buChar char="-"/>
            </a:pPr>
            <a:r>
              <a:rPr lang="pt-BR" sz="2400" dirty="0" smtClean="0"/>
              <a:t>Condutor da demanda ter acesso fácil a informação sobre avaliações e feedbacks </a:t>
            </a:r>
          </a:p>
          <a:p>
            <a:r>
              <a:rPr lang="pt-BR" sz="2400" dirty="0" smtClean="0"/>
              <a:t>para uma tomada de decisão mais </a:t>
            </a:r>
            <a:r>
              <a:rPr lang="pt-BR" sz="2400" dirty="0" err="1" smtClean="0"/>
              <a:t>acertiva</a:t>
            </a:r>
            <a:r>
              <a:rPr lang="pt-BR" sz="2400" dirty="0" smtClean="0"/>
              <a:t>, visando um melhor atendimento.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5017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de Registro de Contato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7" y="1140720"/>
            <a:ext cx="10806229" cy="513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do Detalhe da Demanda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49" y="1076325"/>
            <a:ext cx="8309448" cy="516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8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do Detalhe da Demanda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86" y="1076325"/>
            <a:ext cx="10519227" cy="513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74" y="1001381"/>
            <a:ext cx="10612331" cy="5087060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do Detalhe da Demanda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17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415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Cezar Nakase</dc:creator>
  <cp:lastModifiedBy>Cezar Nakase</cp:lastModifiedBy>
  <cp:revision>48</cp:revision>
  <dcterms:created xsi:type="dcterms:W3CDTF">2020-11-04T22:06:43Z</dcterms:created>
  <dcterms:modified xsi:type="dcterms:W3CDTF">2020-11-15T03:51:31Z</dcterms:modified>
</cp:coreProperties>
</file>