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60" r:id="rId6"/>
    <p:sldId id="263" r:id="rId7"/>
    <p:sldId id="265" r:id="rId8"/>
    <p:sldId id="269" r:id="rId9"/>
    <p:sldId id="268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7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1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7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900" y="2047876"/>
            <a:ext cx="8810625" cy="48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rgbClr val="FEE6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Contato com Cliente </a:t>
            </a:r>
          </a:p>
        </p:txBody>
      </p:sp>
    </p:spTree>
    <p:extLst>
      <p:ext uri="{BB962C8B-B14F-4D97-AF65-F5344CB8AC3E}">
        <p14:creationId xmlns:p14="http://schemas.microsoft.com/office/powerpoint/2010/main" val="1039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Ganhos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46975" y="1674255"/>
            <a:ext cx="110363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000" dirty="0" smtClean="0"/>
              <a:t>Possibilidade de registrar os contatos com nosso cliente.</a:t>
            </a:r>
          </a:p>
          <a:p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Com o Histórico de Contato e Avaliação do Demandante no 'Detalhe da Demanda', o condutor teria a </a:t>
            </a:r>
          </a:p>
          <a:p>
            <a:r>
              <a:rPr lang="pt-BR" sz="2000" dirty="0" smtClean="0"/>
              <a:t>informação de forma rápida, o </a:t>
            </a:r>
            <a:r>
              <a:rPr lang="pt-BR" sz="2000" dirty="0"/>
              <a:t>resumo de como foi a experiência do </a:t>
            </a:r>
            <a:r>
              <a:rPr lang="pt-BR" sz="2000" dirty="0" smtClean="0"/>
              <a:t>cliente, </a:t>
            </a:r>
            <a:r>
              <a:rPr lang="pt-BR" sz="2000" dirty="0" smtClean="0"/>
              <a:t>e as ações começam</a:t>
            </a:r>
          </a:p>
          <a:p>
            <a:r>
              <a:rPr lang="pt-BR" sz="2000" dirty="0"/>
              <a:t>a</a:t>
            </a:r>
            <a:r>
              <a:rPr lang="pt-BR" sz="2000" dirty="0" smtClean="0"/>
              <a:t> ser tomadas com base nas avaliações e feedbacks.</a:t>
            </a:r>
          </a:p>
          <a:p>
            <a:endParaRPr lang="pt-PT" sz="2000" dirty="0" smtClean="0"/>
          </a:p>
          <a:p>
            <a:r>
              <a:rPr lang="pt-BR" sz="2000" dirty="0" smtClean="0"/>
              <a:t>-    Para </a:t>
            </a:r>
            <a:r>
              <a:rPr lang="pt-BR" sz="2000" dirty="0"/>
              <a:t>Gerencia, em seus relatórios, além de ter informações de quais clientes fizeram as avaliações </a:t>
            </a:r>
            <a:endParaRPr lang="pt-BR" sz="2000" dirty="0" smtClean="0"/>
          </a:p>
          <a:p>
            <a:r>
              <a:rPr lang="pt-BR" sz="2000" dirty="0" smtClean="0"/>
              <a:t>(</a:t>
            </a:r>
            <a:r>
              <a:rPr lang="pt-BR" sz="2000" dirty="0"/>
              <a:t>detratores, neutros e promotores), teria a informação de quem já foi </a:t>
            </a:r>
            <a:r>
              <a:rPr lang="pt-BR" sz="2000" dirty="0" smtClean="0"/>
              <a:t>contatado.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-    </a:t>
            </a:r>
            <a:r>
              <a:rPr lang="pt-BR" sz="2000" dirty="0"/>
              <a:t>Com a avaliação e o registro de contato, </a:t>
            </a:r>
            <a:r>
              <a:rPr lang="pt-BR" sz="2000" dirty="0" smtClean="0"/>
              <a:t>teríamos o histórico de relacionamento </a:t>
            </a:r>
            <a:r>
              <a:rPr lang="pt-BR" sz="2000" dirty="0"/>
              <a:t>com o cliente, </a:t>
            </a:r>
          </a:p>
          <a:p>
            <a:r>
              <a:rPr lang="pt-BR" sz="2000" dirty="0"/>
              <a:t>para fazer uma análise e entender o perfil e sua </a:t>
            </a:r>
            <a:r>
              <a:rPr lang="pt-BR" sz="2000" dirty="0" smtClean="0"/>
              <a:t>experiência </a:t>
            </a:r>
            <a:r>
              <a:rPr lang="pt-BR" sz="2000" dirty="0"/>
              <a:t>com o </a:t>
            </a:r>
            <a:r>
              <a:rPr lang="pt-BR" sz="2000" dirty="0" err="1" smtClean="0"/>
              <a:t>Cesup</a:t>
            </a:r>
            <a:r>
              <a:rPr lang="pt-BR" sz="2000" dirty="0" smtClean="0"/>
              <a:t>.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0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de Avaliação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3792" y="1187604"/>
            <a:ext cx="114641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Quando você envia </a:t>
            </a:r>
            <a:r>
              <a:rPr lang="pt-BR" dirty="0" smtClean="0"/>
              <a:t>uma avaliação, </a:t>
            </a:r>
            <a:r>
              <a:rPr lang="pt-BR" dirty="0"/>
              <a:t>está abrindo um loop (ciclo) que precisará ser fechado de acordo com a resposta </a:t>
            </a:r>
            <a:endParaRPr lang="pt-BR" dirty="0" smtClean="0"/>
          </a:p>
          <a:p>
            <a:r>
              <a:rPr lang="pt-BR" dirty="0" smtClean="0"/>
              <a:t>do </a:t>
            </a:r>
            <a:r>
              <a:rPr lang="pt-BR" dirty="0"/>
              <a:t>cliente.</a:t>
            </a:r>
          </a:p>
          <a:p>
            <a:endParaRPr lang="pt-PT" dirty="0" smtClean="0"/>
          </a:p>
          <a:p>
            <a:r>
              <a:rPr lang="pt-BR" dirty="0"/>
              <a:t>Busque entrar em </a:t>
            </a:r>
            <a:r>
              <a:rPr lang="pt-BR" dirty="0" smtClean="0"/>
              <a:t>contato de forma humanizada</a:t>
            </a:r>
            <a:r>
              <a:rPr lang="pt-BR" dirty="0"/>
              <a:t> com cada cliente que respondeu essa questão e, principalmente, tente </a:t>
            </a:r>
            <a:endParaRPr lang="pt-BR" dirty="0" smtClean="0"/>
          </a:p>
          <a:p>
            <a:r>
              <a:rPr lang="pt-BR" dirty="0" smtClean="0"/>
              <a:t>atender </a:t>
            </a:r>
            <a:r>
              <a:rPr lang="pt-BR" dirty="0"/>
              <a:t>suas </a:t>
            </a:r>
            <a:r>
              <a:rPr lang="pt-BR" dirty="0" smtClean="0"/>
              <a:t>demandas.</a:t>
            </a:r>
            <a:endParaRPr lang="pt-BR" dirty="0"/>
          </a:p>
          <a:p>
            <a:r>
              <a:rPr lang="pt-BR" dirty="0"/>
              <a:t>Seus clientes precisam saber que o feedback foi importante, e ele deve servir como base para novas </a:t>
            </a:r>
            <a:r>
              <a:rPr lang="pt-BR" dirty="0" smtClean="0"/>
              <a:t>ações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Seja </a:t>
            </a:r>
            <a:r>
              <a:rPr lang="pt-BR" dirty="0"/>
              <a:t>para solucionar o problema constatado pelos Detratores e </a:t>
            </a:r>
            <a:r>
              <a:rPr lang="pt-BR" dirty="0" smtClean="0"/>
              <a:t>Neutros, </a:t>
            </a:r>
            <a:r>
              <a:rPr lang="pt-BR" dirty="0"/>
              <a:t>ou incentivar os promotores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Os feedbacks são essenciais para </a:t>
            </a:r>
            <a:r>
              <a:rPr lang="pt-BR" dirty="0" smtClean="0"/>
              <a:t>entender o </a:t>
            </a:r>
            <a:r>
              <a:rPr lang="pt-BR" dirty="0"/>
              <a:t>que pode/deve ser </a:t>
            </a:r>
            <a:r>
              <a:rPr lang="pt-BR" dirty="0" smtClean="0"/>
              <a:t>melhorado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48923" y="4375314"/>
            <a:ext cx="4481848" cy="1624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Promotores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Agradeça-os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Incentive a indicação e testemunhos.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75600" y="4375314"/>
            <a:ext cx="4481848" cy="1624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Neutros e Detratores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Levante informações sobre o que pode ter causado a insatisfação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Estabeleça um compromisso para melhorar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de Avaliação no </a:t>
            </a:r>
            <a:r>
              <a:rPr lang="pt-BR" sz="2800" b="1" dirty="0" err="1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Scap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61" y="2523411"/>
            <a:ext cx="2601880" cy="252947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820132" y="1269861"/>
            <a:ext cx="958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Serviço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0560" y="2914562"/>
            <a:ext cx="12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Avaliação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714318" y="5994682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Análise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84334" y="2940320"/>
            <a:ext cx="1190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Feedback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6956439" y="612685"/>
            <a:ext cx="4082602" cy="90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Serviço:</a:t>
            </a:r>
          </a:p>
          <a:p>
            <a:pPr algn="ctr"/>
            <a:r>
              <a:rPr lang="pt-BR" sz="1600" dirty="0" smtClean="0"/>
              <a:t>Solicitação e Conclusão da Demanda SCAP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956439" y="1905121"/>
            <a:ext cx="4082602" cy="926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Avaliação:</a:t>
            </a:r>
          </a:p>
          <a:p>
            <a:pPr algn="ctr"/>
            <a:r>
              <a:rPr lang="pt-BR" sz="1600" dirty="0" smtClean="0"/>
              <a:t>Envio de </a:t>
            </a:r>
            <a:r>
              <a:rPr lang="pt-BR" sz="1600" dirty="0" err="1" smtClean="0"/>
              <a:t>email</a:t>
            </a:r>
            <a:r>
              <a:rPr lang="pt-BR" sz="1600" dirty="0" smtClean="0"/>
              <a:t> e interface para avaliação 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956439" y="3196539"/>
            <a:ext cx="4082602" cy="110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Análise:</a:t>
            </a:r>
          </a:p>
          <a:p>
            <a:pPr algn="ctr"/>
            <a:r>
              <a:rPr lang="pt-BR" sz="1600" dirty="0" err="1" smtClean="0"/>
              <a:t>Dashboard</a:t>
            </a:r>
            <a:r>
              <a:rPr lang="pt-BR" sz="1600" dirty="0" smtClean="0"/>
              <a:t> com dados para </a:t>
            </a:r>
            <a:r>
              <a:rPr lang="pt-BR" sz="1600" dirty="0"/>
              <a:t>obter uma média do nível de satisfação </a:t>
            </a:r>
            <a:r>
              <a:rPr lang="pt-BR" sz="1600" dirty="0" smtClean="0"/>
              <a:t>dos clientes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956439" y="4641883"/>
            <a:ext cx="4082602" cy="1488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Feedback:</a:t>
            </a:r>
          </a:p>
          <a:p>
            <a:pPr algn="ctr"/>
            <a:r>
              <a:rPr lang="pt-BR" dirty="0" smtClean="0"/>
              <a:t>Registro </a:t>
            </a:r>
            <a:r>
              <a:rPr lang="pt-BR" dirty="0"/>
              <a:t>de feedbacks??? </a:t>
            </a:r>
            <a:endParaRPr lang="pt-BR" dirty="0" smtClean="0"/>
          </a:p>
          <a:p>
            <a:pPr algn="ctr"/>
            <a:r>
              <a:rPr lang="pt-BR" dirty="0" smtClean="0"/>
              <a:t>Informações </a:t>
            </a:r>
            <a:r>
              <a:rPr lang="pt-BR" dirty="0"/>
              <a:t>para melhorar no próximo atendimento</a:t>
            </a:r>
            <a:r>
              <a:rPr lang="pt-BR" dirty="0" smtClean="0"/>
              <a:t>???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68" y="1683709"/>
            <a:ext cx="830172" cy="77445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58" y="3332664"/>
            <a:ext cx="821327" cy="77569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182" y="3362488"/>
            <a:ext cx="925080" cy="90136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6692" y="5118133"/>
            <a:ext cx="857377" cy="8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Identificado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20496" y="24598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63642" y="1841267"/>
            <a:ext cx="9648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Recebi do meu gerente uma lista de prefixos para entrar em contato sobre a avaliação NPS, onde guardo as informações que eu tive com o cliente?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Como outros da equipe vão saber que já ligaram para determinado cliente falando sobre a avaliação?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essas informações da avaliação e do feedback podem </a:t>
            </a:r>
            <a:r>
              <a:rPr lang="pt-BR" sz="2400" dirty="0"/>
              <a:t>me ajudar</a:t>
            </a:r>
            <a:r>
              <a:rPr lang="pt-BR" sz="2400" dirty="0" smtClean="0"/>
              <a:t>?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95" y="5283865"/>
            <a:ext cx="1161715" cy="12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88642" y="2266678"/>
            <a:ext cx="10619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 smtClean="0"/>
              <a:t>Ter um formulário de 'Registro de Contato‘ dos feedbacks com os clientes.</a:t>
            </a:r>
          </a:p>
          <a:p>
            <a:pPr marL="285750" indent="-285750">
              <a:buFontTx/>
              <a:buChar char="-"/>
            </a:pPr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Condutor da demanda ter acesso fácil a informação sobre avaliações e feedbacks </a:t>
            </a:r>
          </a:p>
          <a:p>
            <a:r>
              <a:rPr lang="pt-BR" sz="2400" dirty="0" smtClean="0"/>
              <a:t>para uma tomada de decisão mais </a:t>
            </a:r>
            <a:r>
              <a:rPr lang="pt-BR" sz="2400" dirty="0" err="1" smtClean="0"/>
              <a:t>acertiva</a:t>
            </a:r>
            <a:r>
              <a:rPr lang="pt-BR" sz="2400" dirty="0" smtClean="0"/>
              <a:t>, visando um melhor atendimento.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76" y="4545569"/>
            <a:ext cx="17240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Registro de Contato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" y="1140720"/>
            <a:ext cx="10806229" cy="51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49" y="1076325"/>
            <a:ext cx="8309448" cy="51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6" y="1076325"/>
            <a:ext cx="10519227" cy="513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74" y="1001381"/>
            <a:ext cx="10612331" cy="508706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366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Nakase</dc:creator>
  <cp:lastModifiedBy>Cezar Nakase</cp:lastModifiedBy>
  <cp:revision>53</cp:revision>
  <dcterms:created xsi:type="dcterms:W3CDTF">2020-11-04T22:06:43Z</dcterms:created>
  <dcterms:modified xsi:type="dcterms:W3CDTF">2020-11-15T16:57:48Z</dcterms:modified>
</cp:coreProperties>
</file>