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5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7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1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7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900" y="2047876"/>
            <a:ext cx="8810625" cy="48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rgbClr val="FEE6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Extrato da Dependência</a:t>
            </a:r>
            <a:endParaRPr lang="pt-BR" sz="4800" b="1" dirty="0">
              <a:solidFill>
                <a:srgbClr val="FEE6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Organizando as Informações</a:t>
            </a:r>
            <a:endParaRPr lang="pt-BR" sz="2800" b="1" dirty="0" smtClean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68947" y="1514205"/>
            <a:ext cx="66068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Dados </a:t>
            </a:r>
            <a:r>
              <a:rPr lang="pt-BR" dirty="0"/>
              <a:t>em sua forma bruta podem não fazer muito sentido quando isolados. É por isso que organizar dados de forma estratégica se torna essencial. </a:t>
            </a:r>
            <a:endParaRPr lang="pt-BR" dirty="0" smtClean="0"/>
          </a:p>
          <a:p>
            <a:endParaRPr lang="pt-PT" dirty="0" smtClean="0"/>
          </a:p>
          <a:p>
            <a:endParaRPr lang="pt-BR" dirty="0"/>
          </a:p>
          <a:p>
            <a:r>
              <a:rPr lang="pt-BR" dirty="0"/>
              <a:t>Ter a informação correta no momento em que ela se faz necessária pode ajudar o </a:t>
            </a:r>
            <a:r>
              <a:rPr lang="pt-BR" dirty="0" smtClean="0"/>
              <a:t>atendimento </a:t>
            </a:r>
            <a:r>
              <a:rPr lang="pt-BR" dirty="0"/>
              <a:t>a atingir </a:t>
            </a:r>
            <a:r>
              <a:rPr lang="pt-BR" dirty="0" smtClean="0"/>
              <a:t>os </a:t>
            </a:r>
            <a:r>
              <a:rPr lang="pt-BR" dirty="0"/>
              <a:t>resultados </a:t>
            </a:r>
            <a:r>
              <a:rPr lang="pt-BR" dirty="0" smtClean="0"/>
              <a:t>esperados. Elas </a:t>
            </a:r>
            <a:r>
              <a:rPr lang="pt-BR" dirty="0"/>
              <a:t>auxiliam equipes e gestores nas tomadas de decisão, possibilitam calcular riscos, otimizar processos e melhorar resultados. </a:t>
            </a:r>
            <a:endParaRPr lang="pt-BR" dirty="0" smtClean="0"/>
          </a:p>
          <a:p>
            <a:endParaRPr lang="pt-PT" dirty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capacidade de monitorar como o </a:t>
            </a:r>
            <a:r>
              <a:rPr lang="pt-BR" dirty="0" smtClean="0"/>
              <a:t>cliente </a:t>
            </a:r>
            <a:r>
              <a:rPr lang="pt-BR" dirty="0"/>
              <a:t>enxerga seus </a:t>
            </a:r>
            <a:r>
              <a:rPr lang="pt-BR" dirty="0" smtClean="0"/>
              <a:t>serviços </a:t>
            </a:r>
            <a:r>
              <a:rPr lang="pt-BR" dirty="0"/>
              <a:t>é fundamental para mostrar o verdadeiro </a:t>
            </a:r>
            <a:r>
              <a:rPr lang="pt-BR" dirty="0" smtClean="0"/>
              <a:t>valor. </a:t>
            </a:r>
            <a:r>
              <a:rPr lang="pt-BR" dirty="0"/>
              <a:t>Além disso, é um ponto de partida para estreitar </a:t>
            </a:r>
            <a:r>
              <a:rPr lang="pt-BR" dirty="0" smtClean="0"/>
              <a:t>o relacionamento com o cliente.</a:t>
            </a:r>
          </a:p>
          <a:p>
            <a:endParaRPr lang="pt-PT" dirty="0"/>
          </a:p>
          <a:p>
            <a:r>
              <a:rPr lang="pt-BR" dirty="0"/>
              <a:t>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77" y="2297284"/>
            <a:ext cx="2456781" cy="2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Identificado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20496" y="24598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13959" y="1854144"/>
            <a:ext cx="7405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Como usuário do </a:t>
            </a:r>
            <a:r>
              <a:rPr lang="pt-BR" sz="2400" dirty="0" err="1" smtClean="0"/>
              <a:t>Scap</a:t>
            </a:r>
            <a:r>
              <a:rPr lang="pt-BR" sz="2400" dirty="0" smtClean="0"/>
              <a:t>, </a:t>
            </a:r>
            <a:r>
              <a:rPr lang="pt-BR" sz="2400" dirty="0"/>
              <a:t>não tenho uma interface unificada sobre o que </a:t>
            </a:r>
            <a:r>
              <a:rPr lang="pt-BR" sz="2400" dirty="0" smtClean="0"/>
              <a:t>a dependência </a:t>
            </a:r>
            <a:r>
              <a:rPr lang="pt-BR" sz="2400" dirty="0"/>
              <a:t>já demandou ao </a:t>
            </a:r>
            <a:r>
              <a:rPr lang="pt-BR" sz="2400" dirty="0" err="1"/>
              <a:t>Cesup</a:t>
            </a:r>
            <a:r>
              <a:rPr lang="pt-BR" sz="2400" dirty="0"/>
              <a:t> (Demandas, Visitas</a:t>
            </a:r>
            <a:r>
              <a:rPr lang="pt-BR" sz="2400" dirty="0" smtClean="0"/>
              <a:t>, Estudo de </a:t>
            </a:r>
            <a:r>
              <a:rPr lang="pt-BR" sz="2400" dirty="0" smtClean="0"/>
              <a:t>Solução</a:t>
            </a:r>
            <a:r>
              <a:rPr lang="pt-BR" sz="2400" dirty="0" smtClean="0"/>
              <a:t>..</a:t>
            </a:r>
            <a:r>
              <a:rPr lang="pt-BR" sz="2400" dirty="0" smtClean="0"/>
              <a:t>)</a:t>
            </a:r>
            <a:endParaRPr lang="pt-BR" sz="2400" dirty="0" smtClean="0"/>
          </a:p>
          <a:p>
            <a:endParaRPr lang="pt-PT" sz="2400" dirty="0" smtClean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Onde posso visualizar as avaliações e feedbacks daquela </a:t>
            </a:r>
            <a:r>
              <a:rPr lang="pt-BR" sz="2400" dirty="0" smtClean="0"/>
              <a:t>dependência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349" y="2459865"/>
            <a:ext cx="2115422" cy="21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15917"/>
            <a:ext cx="105569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Criação de uma tela, com as informações de serviços que já foram realizados para</a:t>
            </a:r>
          </a:p>
          <a:p>
            <a:r>
              <a:rPr lang="pt-BR" sz="2400" dirty="0" smtClean="0"/>
              <a:t>a dependência.</a:t>
            </a:r>
          </a:p>
          <a:p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 smtClean="0"/>
              <a:t>Possibilidade de ter visões diferentes de acordo com o tipo de usuário </a:t>
            </a:r>
          </a:p>
          <a:p>
            <a:r>
              <a:rPr lang="pt-BR" sz="2400" dirty="0" smtClean="0"/>
              <a:t>(Cliente e Rede).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83" y="4666764"/>
            <a:ext cx="17240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Extrato da Dependência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40963" y="340617"/>
            <a:ext cx="184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Visão Cliente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140720"/>
            <a:ext cx="10367493" cy="492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tângulo 8"/>
          <p:cNvSpPr/>
          <p:nvPr/>
        </p:nvSpPr>
        <p:spPr>
          <a:xfrm>
            <a:off x="3309870" y="337426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Demandas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Histórico das demandas solicitadas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40963" y="3374264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Visitas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Visitas Realizadas e Agendadas</a:t>
            </a: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129566" y="1609859"/>
            <a:ext cx="8216722" cy="347730"/>
          </a:xfrm>
          <a:prstGeom prst="roundRect">
            <a:avLst/>
          </a:prstGeom>
          <a:solidFill>
            <a:srgbClr val="122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/>
              <a:t>  Extrato da Depend</a:t>
            </a:r>
            <a:r>
              <a:rPr lang="pt-PT" sz="1600" b="1" dirty="0" smtClean="0"/>
              <a:t>ência</a:t>
            </a:r>
            <a:endParaRPr lang="pt-BR" sz="1600" b="1" dirty="0"/>
          </a:p>
        </p:txBody>
      </p:sp>
      <p:sp>
        <p:nvSpPr>
          <p:cNvPr id="17" name="Retângulo 16"/>
          <p:cNvSpPr/>
          <p:nvPr/>
        </p:nvSpPr>
        <p:spPr>
          <a:xfrm>
            <a:off x="3309870" y="4837543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Anexos gerado pela dependência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340963" y="4837542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Avaliação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Avaliações realizadas pela dependência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340963" y="2125014"/>
            <a:ext cx="3773511" cy="1030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Notificação</a:t>
            </a:r>
          </a:p>
          <a:p>
            <a:pPr algn="ctr"/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Pendências, Aviso e Dicas 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87143" y="2240922"/>
            <a:ext cx="25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9099-00 Cesup Plataforma SP</a:t>
            </a:r>
          </a:p>
          <a:p>
            <a:r>
              <a:rPr lang="pt-PT" sz="1400" dirty="0" smtClean="0"/>
              <a:t>Rua Libero Badaró, 565 4ª Andar</a:t>
            </a:r>
          </a:p>
          <a:p>
            <a:r>
              <a:rPr lang="pt-PT" sz="1400" dirty="0" smtClean="0"/>
              <a:t>Tel: (11) 2242-3600</a:t>
            </a:r>
            <a:endParaRPr lang="pt-BR" sz="14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863" y="2228044"/>
            <a:ext cx="285333" cy="26232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241" y="3480883"/>
            <a:ext cx="204576" cy="20457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083" y="4949080"/>
            <a:ext cx="264017" cy="21918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7622" y="4937252"/>
            <a:ext cx="273888" cy="25677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083" y="3436935"/>
            <a:ext cx="264017" cy="2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Cliente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94762" y="1052894"/>
            <a:ext cx="11363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Para o Cliente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Histórico das Demandas, com a possibilidade de visualizar os serviços </a:t>
            </a:r>
            <a:r>
              <a:rPr lang="pt-BR" sz="2400" dirty="0" smtClean="0"/>
              <a:t>que</a:t>
            </a:r>
          </a:p>
          <a:p>
            <a:r>
              <a:rPr lang="pt-BR" sz="2400" dirty="0" smtClean="0"/>
              <a:t>ele </a:t>
            </a:r>
            <a:r>
              <a:rPr lang="pt-BR" sz="2400" dirty="0"/>
              <a:t>já demandou ao </a:t>
            </a:r>
            <a:r>
              <a:rPr lang="pt-BR" sz="2400" dirty="0" err="1" smtClean="0"/>
              <a:t>Cesup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Visitas, poderia trazer as visitas já realizadas e visitas agendadas para </a:t>
            </a:r>
            <a:r>
              <a:rPr lang="pt-BR" sz="2400" dirty="0" smtClean="0"/>
              <a:t>aquela</a:t>
            </a:r>
          </a:p>
          <a:p>
            <a:r>
              <a:rPr lang="pt-BR" sz="2400" dirty="0" smtClean="0"/>
              <a:t>dependência.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Notificações, onde poderia informar </a:t>
            </a:r>
            <a:r>
              <a:rPr lang="pt-BR" sz="2400" dirty="0" smtClean="0"/>
              <a:t>pendências que </a:t>
            </a:r>
            <a:r>
              <a:rPr lang="pt-BR" sz="2400" dirty="0"/>
              <a:t>ele precisa fazer </a:t>
            </a:r>
            <a:r>
              <a:rPr lang="pt-BR" sz="2400" dirty="0" smtClean="0"/>
              <a:t>alguma </a:t>
            </a:r>
          </a:p>
          <a:p>
            <a:r>
              <a:rPr lang="pt-BR" sz="2400" dirty="0"/>
              <a:t>a</a:t>
            </a:r>
            <a:r>
              <a:rPr lang="pt-BR" sz="2400" dirty="0" smtClean="0"/>
              <a:t>ção, avisos de campanhas e dicas de preservação do local.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Relacionamento, onde teria informações das avaliações </a:t>
            </a:r>
            <a:r>
              <a:rPr lang="pt-BR" sz="2400" dirty="0" smtClean="0"/>
              <a:t>realizadas.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Área de Arquivos, onde estaria os anexos que aquela dependência gerou.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89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Extrato da Dependência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340963" y="340617"/>
            <a:ext cx="159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Visão Rede</a:t>
            </a:r>
            <a:endParaRPr lang="pt-BR" sz="24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140720"/>
            <a:ext cx="10367493" cy="492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tângulo 8"/>
          <p:cNvSpPr/>
          <p:nvPr/>
        </p:nvSpPr>
        <p:spPr>
          <a:xfrm>
            <a:off x="3309870" y="337426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Demandas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Histórico das demandas solicitadas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40963" y="3374264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Visitas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Visistas Realizadas e Agendadas</a:t>
            </a:r>
          </a:p>
          <a:p>
            <a:r>
              <a:rPr lang="pt-PT" sz="1600" dirty="0" smtClean="0">
                <a:solidFill>
                  <a:srgbClr val="0070C0"/>
                </a:solidFill>
              </a:rPr>
              <a:t>- Reservas</a:t>
            </a: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129566" y="1609859"/>
            <a:ext cx="8216722" cy="347730"/>
          </a:xfrm>
          <a:prstGeom prst="roundRect">
            <a:avLst/>
          </a:prstGeom>
          <a:solidFill>
            <a:srgbClr val="122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/>
              <a:t>  Extrato da Depend</a:t>
            </a:r>
            <a:r>
              <a:rPr lang="pt-PT" sz="1600" b="1" dirty="0" smtClean="0"/>
              <a:t>ência</a:t>
            </a:r>
            <a:endParaRPr lang="pt-BR" sz="1600" b="1" dirty="0"/>
          </a:p>
        </p:txBody>
      </p:sp>
      <p:sp>
        <p:nvSpPr>
          <p:cNvPr id="12" name="Retângulo 11"/>
          <p:cNvSpPr/>
          <p:nvPr/>
        </p:nvSpPr>
        <p:spPr>
          <a:xfrm>
            <a:off x="3309870" y="485079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pt-P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Anexos gerado pela dependência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</a:t>
            </a:r>
            <a:r>
              <a:rPr lang="pt-PT" sz="1600" dirty="0">
                <a:solidFill>
                  <a:srgbClr val="0070C0"/>
                </a:solidFill>
              </a:rPr>
              <a:t>Anexos gerado pela </a:t>
            </a:r>
            <a:r>
              <a:rPr lang="pt-PT" sz="1600" dirty="0" smtClean="0">
                <a:solidFill>
                  <a:srgbClr val="0070C0"/>
                </a:solidFill>
              </a:rPr>
              <a:t>Rede</a:t>
            </a:r>
            <a:endParaRPr lang="pt-BR" sz="1600" dirty="0">
              <a:solidFill>
                <a:srgbClr val="0070C0"/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40963" y="4837542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Avaliação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Avaliações realizadas pela dependência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Registro de Contatos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340963" y="2125014"/>
            <a:ext cx="3773511" cy="1030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rgbClr val="0070C0"/>
                </a:solidFill>
              </a:rPr>
              <a:t>Gráfico</a:t>
            </a:r>
            <a:endParaRPr lang="pt-PT" sz="1600" dirty="0" smtClean="0">
              <a:solidFill>
                <a:srgbClr val="0070C0"/>
              </a:solidFill>
            </a:endParaRPr>
          </a:p>
          <a:p>
            <a:pPr algn="ctr"/>
            <a:endParaRPr lang="pt-PT" sz="1600" dirty="0">
              <a:solidFill>
                <a:srgbClr val="0070C0"/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Indicadores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87143" y="2240922"/>
            <a:ext cx="25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9099-00 Cesup Plataforma SP</a:t>
            </a:r>
          </a:p>
          <a:p>
            <a:r>
              <a:rPr lang="pt-PT" sz="1400" dirty="0" smtClean="0"/>
              <a:t>Rua Libero Badaró, 565 4ª Andar</a:t>
            </a:r>
          </a:p>
          <a:p>
            <a:r>
              <a:rPr lang="pt-PT" sz="1400" dirty="0" smtClean="0"/>
              <a:t>Tel: (11) 2242-3600</a:t>
            </a:r>
            <a:endParaRPr lang="pt-BR" sz="1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241" y="3480883"/>
            <a:ext cx="204576" cy="20457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083" y="4949080"/>
            <a:ext cx="264017" cy="2191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7622" y="4937252"/>
            <a:ext cx="273888" cy="25677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083" y="3436935"/>
            <a:ext cx="264017" cy="21894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196" y="2215164"/>
            <a:ext cx="270388" cy="2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Rede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8828" y="1120460"/>
            <a:ext cx="116128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Para a Rede: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Demandas - </a:t>
            </a:r>
            <a:r>
              <a:rPr lang="pt-BR" sz="2400" dirty="0"/>
              <a:t>(</a:t>
            </a:r>
            <a:r>
              <a:rPr lang="pt-BR" sz="2400" dirty="0" err="1"/>
              <a:t>Dashboard</a:t>
            </a:r>
            <a:r>
              <a:rPr lang="pt-BR" sz="2400" dirty="0"/>
              <a:t>, Gráficos) </a:t>
            </a:r>
            <a:r>
              <a:rPr lang="pt-BR" sz="2400" dirty="0" smtClean="0"/>
              <a:t>com informações que possa indicar ações preventivas </a:t>
            </a:r>
          </a:p>
          <a:p>
            <a:r>
              <a:rPr lang="pt-PT" sz="2400" dirty="0"/>
              <a:t>p</a:t>
            </a:r>
            <a:r>
              <a:rPr lang="pt-PT" sz="2400" dirty="0" smtClean="0"/>
              <a:t>ara realizar naquela dependência. 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Visitas - Além das informações das visitas, poderia ter a informação de qual Reserva </a:t>
            </a:r>
            <a:endParaRPr lang="pt-BR" sz="2400" dirty="0" smtClean="0"/>
          </a:p>
          <a:p>
            <a:r>
              <a:rPr lang="pt-BR" sz="2400" dirty="0" smtClean="0"/>
              <a:t>de </a:t>
            </a:r>
            <a:r>
              <a:rPr lang="pt-BR" sz="2400" dirty="0"/>
              <a:t> </a:t>
            </a:r>
            <a:r>
              <a:rPr lang="pt-BR" sz="2400" dirty="0" smtClean="0"/>
              <a:t>veículo </a:t>
            </a:r>
            <a:r>
              <a:rPr lang="pt-BR" sz="2400" dirty="0"/>
              <a:t>foi utilizado naquela visita.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Relacionamento </a:t>
            </a:r>
            <a:r>
              <a:rPr lang="pt-BR" sz="2400" dirty="0"/>
              <a:t>- Além da avaliação, teria os registros de contatos já realizados e </a:t>
            </a:r>
            <a:endParaRPr lang="pt-BR" sz="2400" dirty="0" smtClean="0"/>
          </a:p>
          <a:p>
            <a:r>
              <a:rPr lang="pt-BR" sz="2400" dirty="0"/>
              <a:t>p</a:t>
            </a:r>
            <a:r>
              <a:rPr lang="pt-BR" sz="2400" dirty="0" smtClean="0"/>
              <a:t>oderia ter </a:t>
            </a:r>
            <a:r>
              <a:rPr lang="pt-BR" sz="2400" dirty="0"/>
              <a:t>uma sinalização </a:t>
            </a:r>
            <a:r>
              <a:rPr lang="pt-BR" sz="2400" dirty="0" smtClean="0"/>
              <a:t>no </a:t>
            </a:r>
            <a:r>
              <a:rPr lang="pt-BR" sz="2400" dirty="0"/>
              <a:t>cliente (detrator, neutro e promotor</a:t>
            </a:r>
            <a:r>
              <a:rPr lang="pt-BR" sz="2400" dirty="0" smtClean="0"/>
              <a:t>).</a:t>
            </a:r>
            <a:endParaRPr lang="pt-BR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Arquivos – ter regra de visualização para qualquer arquivo quando o usuário for da Rede.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90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33636" y="269314"/>
            <a:ext cx="1523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Ganhos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75726" y="1912606"/>
            <a:ext cx="108955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Ter </a:t>
            </a:r>
            <a:r>
              <a:rPr lang="pt-BR" sz="2400" dirty="0"/>
              <a:t>disponível </a:t>
            </a:r>
            <a:r>
              <a:rPr lang="pt-BR" sz="2400" dirty="0" smtClean="0"/>
              <a:t>diversas informações unificadas da dependência, para </a:t>
            </a:r>
            <a:r>
              <a:rPr lang="pt-BR" sz="2400" dirty="0"/>
              <a:t>agilizar a </a:t>
            </a:r>
            <a:r>
              <a:rPr lang="pt-BR" sz="2400" dirty="0"/>
              <a:t> </a:t>
            </a:r>
            <a:r>
              <a:rPr lang="pt-BR" sz="2400" dirty="0" smtClean="0"/>
              <a:t>prática </a:t>
            </a:r>
            <a:r>
              <a:rPr lang="pt-BR" sz="2400" dirty="0"/>
              <a:t>do </a:t>
            </a:r>
            <a:r>
              <a:rPr lang="pt-BR" sz="2400" dirty="0" smtClean="0"/>
              <a:t>atendimento </a:t>
            </a:r>
            <a:r>
              <a:rPr lang="pt-BR" sz="2400" dirty="0"/>
              <a:t>e auxiliá-los com  </a:t>
            </a:r>
            <a:r>
              <a:rPr lang="pt-BR" sz="2400" dirty="0" smtClean="0"/>
              <a:t>informações </a:t>
            </a:r>
            <a:r>
              <a:rPr lang="pt-BR" sz="2400" dirty="0"/>
              <a:t>qualitativas na tomada de decisões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 smtClean="0"/>
              <a:t>- Ao </a:t>
            </a:r>
            <a:r>
              <a:rPr lang="pt-BR" sz="2400" dirty="0"/>
              <a:t>ter posse de informações relevantes </a:t>
            </a:r>
            <a:r>
              <a:rPr lang="pt-BR" sz="2400" dirty="0" smtClean="0"/>
              <a:t>da dependência, </a:t>
            </a:r>
            <a:r>
              <a:rPr lang="pt-BR" sz="2400" dirty="0"/>
              <a:t>é possível segmentar e </a:t>
            </a:r>
            <a:endParaRPr lang="pt-BR" sz="2400" dirty="0" smtClean="0"/>
          </a:p>
          <a:p>
            <a:r>
              <a:rPr lang="pt-BR" sz="2400" dirty="0" smtClean="0"/>
              <a:t>agrupar </a:t>
            </a:r>
            <a:r>
              <a:rPr lang="pt-BR" sz="2400" dirty="0" smtClean="0"/>
              <a:t>diferentes </a:t>
            </a:r>
            <a:r>
              <a:rPr lang="pt-BR" sz="2400" dirty="0"/>
              <a:t>categorias, direcionando estrategicamente </a:t>
            </a:r>
            <a:r>
              <a:rPr lang="pt-BR" sz="2400" dirty="0" smtClean="0"/>
              <a:t>campanhas, </a:t>
            </a:r>
          </a:p>
          <a:p>
            <a:r>
              <a:rPr lang="pt-BR" sz="2400" dirty="0"/>
              <a:t>n</a:t>
            </a:r>
            <a:r>
              <a:rPr lang="pt-BR" sz="2400" dirty="0" smtClean="0"/>
              <a:t>otificações e </a:t>
            </a:r>
            <a:r>
              <a:rPr lang="pt-BR" sz="2400" dirty="0" smtClean="0"/>
              <a:t>serviços.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02002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470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Nakase</dc:creator>
  <cp:lastModifiedBy>Cezar Nakase</cp:lastModifiedBy>
  <cp:revision>76</cp:revision>
  <dcterms:created xsi:type="dcterms:W3CDTF">2020-11-04T22:06:43Z</dcterms:created>
  <dcterms:modified xsi:type="dcterms:W3CDTF">2020-11-16T00:12:41Z</dcterms:modified>
</cp:coreProperties>
</file>