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60" r:id="rId6"/>
    <p:sldId id="263" r:id="rId7"/>
    <p:sldId id="265" r:id="rId8"/>
    <p:sldId id="269" r:id="rId9"/>
    <p:sldId id="268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7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1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7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900" y="2047876"/>
            <a:ext cx="8810625" cy="48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rgbClr val="FEE6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Contato com Cliente </a:t>
            </a:r>
          </a:p>
        </p:txBody>
      </p:sp>
    </p:spTree>
    <p:extLst>
      <p:ext uri="{BB962C8B-B14F-4D97-AF65-F5344CB8AC3E}">
        <p14:creationId xmlns:p14="http://schemas.microsoft.com/office/powerpoint/2010/main" val="1039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Ganhos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59854" y="1584102"/>
            <a:ext cx="1115151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000" dirty="0" smtClean="0"/>
              <a:t>Possibilidade de registrar os contatos com nosso cliente.</a:t>
            </a:r>
          </a:p>
          <a:p>
            <a:pPr marL="342900" indent="-342900">
              <a:buFontTx/>
              <a:buChar char="-"/>
            </a:pPr>
            <a:endParaRPr lang="pt-BR" sz="2000" dirty="0" smtClean="0"/>
          </a:p>
          <a:p>
            <a:pPr marL="342900" indent="-342900">
              <a:buFontTx/>
              <a:buChar char="-"/>
            </a:pPr>
            <a:r>
              <a:rPr lang="pt-BR" sz="2000" dirty="0" smtClean="0"/>
              <a:t>Possibilidade </a:t>
            </a:r>
            <a:r>
              <a:rPr lang="pt-BR" sz="2000" dirty="0" smtClean="0"/>
              <a:t>dos integrantes da </a:t>
            </a:r>
            <a:r>
              <a:rPr lang="pt-BR" sz="2000" dirty="0" smtClean="0"/>
              <a:t>equipe, ao atender qualquer cliente, </a:t>
            </a:r>
            <a:r>
              <a:rPr lang="pt-BR" sz="2000" dirty="0" smtClean="0"/>
              <a:t>saber que aquele cliente, já </a:t>
            </a:r>
            <a:r>
              <a:rPr lang="pt-BR" sz="2000" dirty="0" smtClean="0"/>
              <a:t>teve</a:t>
            </a:r>
          </a:p>
          <a:p>
            <a:r>
              <a:rPr lang="pt-BR" sz="2000" dirty="0" smtClean="0"/>
              <a:t>alguma</a:t>
            </a:r>
            <a:r>
              <a:rPr lang="pt-BR" sz="2000" dirty="0" smtClean="0"/>
              <a:t> avaliação ou </a:t>
            </a:r>
            <a:r>
              <a:rPr lang="pt-BR" sz="2000" dirty="0" smtClean="0"/>
              <a:t>feedback.</a:t>
            </a:r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Com o Histórico de Contato e Avaliação do Demandante no 'Detalhe da Demanda', o condutor teria a </a:t>
            </a:r>
          </a:p>
          <a:p>
            <a:r>
              <a:rPr lang="pt-BR" sz="2000" dirty="0" smtClean="0"/>
              <a:t>informação de forma rápida, o </a:t>
            </a:r>
            <a:r>
              <a:rPr lang="pt-BR" sz="2000" dirty="0"/>
              <a:t>resumo de como foi a experiência do </a:t>
            </a:r>
            <a:r>
              <a:rPr lang="pt-BR" sz="2000" dirty="0" smtClean="0"/>
              <a:t>cliente </a:t>
            </a:r>
            <a:r>
              <a:rPr lang="pt-BR" sz="2000" dirty="0" smtClean="0"/>
              <a:t>e </a:t>
            </a:r>
            <a:r>
              <a:rPr lang="pt-BR" sz="2000" dirty="0" smtClean="0"/>
              <a:t>as ações começam</a:t>
            </a:r>
          </a:p>
          <a:p>
            <a:r>
              <a:rPr lang="pt-BR" sz="2000" dirty="0"/>
              <a:t>a</a:t>
            </a:r>
            <a:r>
              <a:rPr lang="pt-BR" sz="2000" dirty="0" smtClean="0"/>
              <a:t> ser tomadas com base nas avaliações e feedbacks.</a:t>
            </a:r>
            <a:endParaRPr lang="pt-BR" sz="2000" dirty="0" smtClean="0"/>
          </a:p>
          <a:p>
            <a:endParaRPr lang="pt-PT" sz="2000" dirty="0" smtClean="0"/>
          </a:p>
          <a:p>
            <a:r>
              <a:rPr lang="pt-BR" sz="2000" dirty="0" smtClean="0"/>
              <a:t>-    Para </a:t>
            </a:r>
            <a:r>
              <a:rPr lang="pt-BR" sz="2000" dirty="0"/>
              <a:t>Gerencia, em seus relatórios, além de ter informações de quais clientes fizeram as avaliações </a:t>
            </a:r>
            <a:endParaRPr lang="pt-BR" sz="2000" dirty="0" smtClean="0"/>
          </a:p>
          <a:p>
            <a:r>
              <a:rPr lang="pt-BR" sz="2000" dirty="0" smtClean="0"/>
              <a:t>(</a:t>
            </a:r>
            <a:r>
              <a:rPr lang="pt-BR" sz="2000" dirty="0"/>
              <a:t>detratores, neutros e promotores), teria a informação de quem já foi </a:t>
            </a:r>
            <a:r>
              <a:rPr lang="pt-BR" sz="2000" dirty="0" smtClean="0"/>
              <a:t>contatado.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-    </a:t>
            </a:r>
            <a:r>
              <a:rPr lang="pt-BR" sz="2000" dirty="0"/>
              <a:t>Com a avaliação e o registro de contato, </a:t>
            </a:r>
            <a:r>
              <a:rPr lang="pt-BR" sz="2000" dirty="0" smtClean="0"/>
              <a:t>teríamos o histórico de relacionamento </a:t>
            </a:r>
            <a:r>
              <a:rPr lang="pt-BR" sz="2000" dirty="0"/>
              <a:t>com o cliente, </a:t>
            </a:r>
          </a:p>
          <a:p>
            <a:r>
              <a:rPr lang="pt-BR" sz="2000" dirty="0"/>
              <a:t>para fazer uma análise e entender o perfil e sua </a:t>
            </a:r>
            <a:r>
              <a:rPr lang="pt-BR" sz="2000" dirty="0" smtClean="0"/>
              <a:t>experiência </a:t>
            </a:r>
            <a:r>
              <a:rPr lang="pt-BR" sz="2000" dirty="0"/>
              <a:t>com o </a:t>
            </a:r>
            <a:r>
              <a:rPr lang="pt-BR" sz="2000" dirty="0" err="1" smtClean="0"/>
              <a:t>Cesup</a:t>
            </a:r>
            <a:r>
              <a:rPr lang="pt-BR" sz="2000" dirty="0" smtClean="0"/>
              <a:t>.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0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de Avaliação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3792" y="1076325"/>
            <a:ext cx="113270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NPS é uma metodologia feita para que você consiga fechar o ciclo com o cliente. Isso significa entrar em contato </a:t>
            </a:r>
            <a:r>
              <a:rPr lang="pt-BR" dirty="0" smtClean="0"/>
              <a:t>com</a:t>
            </a:r>
          </a:p>
          <a:p>
            <a:r>
              <a:rPr lang="pt-BR" dirty="0" smtClean="0"/>
              <a:t>ele </a:t>
            </a:r>
            <a:r>
              <a:rPr lang="pt-BR" dirty="0"/>
              <a:t>sempre após o feedback dado.</a:t>
            </a:r>
          </a:p>
          <a:p>
            <a:r>
              <a:rPr lang="pt-BR" dirty="0"/>
              <a:t>Seja para solucionar o problema constatado pelos Detratores e </a:t>
            </a:r>
            <a:r>
              <a:rPr lang="pt-BR" dirty="0" smtClean="0"/>
              <a:t>Neutros, </a:t>
            </a:r>
            <a:r>
              <a:rPr lang="pt-BR" dirty="0"/>
              <a:t>ou incentivar os promotores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Serviço -&gt; Avaliação -&gt; Feedback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Promotores</a:t>
            </a:r>
          </a:p>
          <a:p>
            <a:r>
              <a:rPr lang="pt-BR" b="1" dirty="0" smtClean="0"/>
              <a:t>Agradeça-os</a:t>
            </a:r>
          </a:p>
          <a:p>
            <a:r>
              <a:rPr lang="pt-BR" b="1" dirty="0"/>
              <a:t>Incentive a indicação e testemunhos</a:t>
            </a:r>
            <a:r>
              <a:rPr lang="pt-BR" b="1" dirty="0" smtClean="0"/>
              <a:t>.</a:t>
            </a:r>
          </a:p>
          <a:p>
            <a:endParaRPr lang="pt-BR" b="1" dirty="0"/>
          </a:p>
          <a:p>
            <a:r>
              <a:rPr lang="pt-BR" dirty="0" smtClean="0"/>
              <a:t>Neutros e Detratores</a:t>
            </a:r>
          </a:p>
          <a:p>
            <a:r>
              <a:rPr lang="pt-BR" b="1" dirty="0"/>
              <a:t>Levante informações sobre o que pode ter causado a </a:t>
            </a:r>
            <a:r>
              <a:rPr lang="pt-BR" b="1" dirty="0" smtClean="0"/>
              <a:t>insatisfação</a:t>
            </a:r>
          </a:p>
          <a:p>
            <a:r>
              <a:rPr lang="pt-BR" b="1" dirty="0" smtClean="0"/>
              <a:t>Estabeleça </a:t>
            </a:r>
            <a:r>
              <a:rPr lang="pt-BR" b="1" dirty="0"/>
              <a:t>um compromisso para melhorar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de Avaliação no </a:t>
            </a:r>
            <a:r>
              <a:rPr lang="pt-BR" sz="2800" b="1" dirty="0" err="1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3792" y="1076325"/>
            <a:ext cx="93391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-&gt; Gerencial -&gt; Atendente</a:t>
            </a:r>
          </a:p>
          <a:p>
            <a:r>
              <a:rPr lang="pt-BR" dirty="0"/>
              <a:t>	</a:t>
            </a:r>
            <a:r>
              <a:rPr lang="pt-BR" dirty="0" smtClean="0"/>
              <a:t>Serviço</a:t>
            </a:r>
          </a:p>
          <a:p>
            <a:endParaRPr lang="pt-BR" dirty="0"/>
          </a:p>
          <a:p>
            <a:r>
              <a:rPr lang="pt-BR" dirty="0" smtClean="0"/>
              <a:t>Cliente: Recebe um </a:t>
            </a:r>
            <a:r>
              <a:rPr lang="pt-BR" dirty="0" err="1" smtClean="0"/>
              <a:t>email</a:t>
            </a:r>
            <a:r>
              <a:rPr lang="pt-BR" dirty="0" smtClean="0"/>
              <a:t> de avaliação e uma interface para avaliar</a:t>
            </a:r>
          </a:p>
          <a:p>
            <a:r>
              <a:rPr lang="pt-BR" dirty="0" smtClean="0"/>
              <a:t>Gerentes: </a:t>
            </a:r>
            <a:r>
              <a:rPr lang="pt-BR" dirty="0" err="1" smtClean="0"/>
              <a:t>Dashboards</a:t>
            </a:r>
            <a:r>
              <a:rPr lang="pt-BR" dirty="0" smtClean="0"/>
              <a:t> para saber como anda as avaliações e notas</a:t>
            </a:r>
          </a:p>
          <a:p>
            <a:r>
              <a:rPr lang="pt-BR" dirty="0" smtClean="0"/>
              <a:t>Atendente: ??? Registro de feedbacks??? Informações para melhorar no próximo atendimento???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8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Identificado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20496" y="24598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92432" y="2008691"/>
            <a:ext cx="9648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Recebi do meu gerente uma lista de prefixos para entrar em contato sobre a avaliação NPS, onde guardo as informações que eu tive com o cliente?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Como outros da equipe vão saber que já ligaram para determinado cliente falando sobre a avaliação?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essas informações da avaliação e do feedback podem </a:t>
            </a:r>
            <a:r>
              <a:rPr lang="pt-BR" sz="2400" dirty="0"/>
              <a:t>me ajudar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073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88642" y="2485621"/>
            <a:ext cx="10619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 smtClean="0"/>
              <a:t>Ter um formulário de 'Registro de Contato‘ dos feedbacks </a:t>
            </a:r>
            <a:r>
              <a:rPr lang="pt-BR" sz="2400" dirty="0" smtClean="0"/>
              <a:t>com </a:t>
            </a:r>
            <a:r>
              <a:rPr lang="pt-BR" sz="2400" dirty="0" smtClean="0"/>
              <a:t>os clientes.</a:t>
            </a:r>
          </a:p>
          <a:p>
            <a:pPr marL="285750" indent="-285750">
              <a:buFontTx/>
              <a:buChar char="-"/>
            </a:pPr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Condutor da demanda ter acesso fácil a informação sobre avaliações e feedbacks </a:t>
            </a:r>
          </a:p>
          <a:p>
            <a:r>
              <a:rPr lang="pt-BR" sz="2400" dirty="0" smtClean="0"/>
              <a:t>para uma tomada de decisão mais </a:t>
            </a:r>
            <a:r>
              <a:rPr lang="pt-BR" sz="2400" dirty="0" err="1" smtClean="0"/>
              <a:t>acertiva</a:t>
            </a:r>
            <a:r>
              <a:rPr lang="pt-BR" sz="2400" dirty="0" smtClean="0"/>
              <a:t>, visando um melhor atendimento.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0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Registro de Contato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" y="1140720"/>
            <a:ext cx="10806229" cy="51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49" y="1076325"/>
            <a:ext cx="8309448" cy="51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6" y="1076325"/>
            <a:ext cx="10519227" cy="513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4" y="1001381"/>
            <a:ext cx="10612331" cy="508706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363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Nakase</dc:creator>
  <cp:lastModifiedBy>Cezar Nakase</cp:lastModifiedBy>
  <cp:revision>32</cp:revision>
  <dcterms:created xsi:type="dcterms:W3CDTF">2020-11-04T22:06:43Z</dcterms:created>
  <dcterms:modified xsi:type="dcterms:W3CDTF">2020-11-14T14:40:43Z</dcterms:modified>
</cp:coreProperties>
</file>