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Extrato da Dependência</a:t>
            </a:r>
            <a:endParaRPr lang="pt-BR" sz="4800" b="1" dirty="0">
              <a:solidFill>
                <a:srgbClr val="FEE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 Centralizada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53792" y="1076325"/>
            <a:ext cx="9247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 informações da </a:t>
            </a:r>
            <a:r>
              <a:rPr lang="pt-BR" dirty="0" err="1"/>
              <a:t>dependencia</a:t>
            </a:r>
            <a:r>
              <a:rPr lang="pt-BR" dirty="0"/>
              <a:t> em uma interface</a:t>
            </a:r>
          </a:p>
          <a:p>
            <a:r>
              <a:rPr lang="pt-BR" dirty="0"/>
              <a:t>trazer dados de assuntos mais solicitados</a:t>
            </a:r>
          </a:p>
          <a:p>
            <a:r>
              <a:rPr lang="pt-BR" dirty="0"/>
              <a:t>histórico de avaliações e contatos</a:t>
            </a:r>
          </a:p>
          <a:p>
            <a:r>
              <a:rPr lang="pt-BR" dirty="0"/>
              <a:t>visualizar os arquivos que aquela </a:t>
            </a:r>
            <a:r>
              <a:rPr lang="pt-BR" dirty="0" err="1"/>
              <a:t>dependencia</a:t>
            </a:r>
            <a:r>
              <a:rPr lang="pt-BR" dirty="0"/>
              <a:t> gerou</a:t>
            </a:r>
          </a:p>
          <a:p>
            <a:r>
              <a:rPr lang="pt-BR" dirty="0"/>
              <a:t>quais visitas já foram realizadas na </a:t>
            </a:r>
            <a:r>
              <a:rPr lang="pt-BR" dirty="0" err="1"/>
              <a:t>dependencia</a:t>
            </a:r>
            <a:r>
              <a:rPr lang="pt-BR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2432" y="2008691"/>
            <a:ext cx="964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obter mais informações sobre 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Gostaria de saber o que aquela </a:t>
            </a:r>
            <a:r>
              <a:rPr lang="pt-BR" sz="2400" dirty="0" smtClean="0"/>
              <a:t>dependência </a:t>
            </a:r>
            <a:r>
              <a:rPr lang="pt-BR" sz="2400" dirty="0"/>
              <a:t>já requisitou do </a:t>
            </a:r>
            <a:r>
              <a:rPr lang="pt-BR" sz="2400" dirty="0" err="1" smtClean="0"/>
              <a:t>Cesup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visualizar as avaliações e feedbacks daquela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Quantas Visitas já foram realizadas naquela dependência</a:t>
            </a:r>
          </a:p>
        </p:txBody>
      </p:sp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8642" y="2485621"/>
            <a:ext cx="1061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Ter um formulário de 'Registro de Contato‘ dos feedbacks para os clientes.</a:t>
            </a:r>
          </a:p>
          <a:p>
            <a:pPr marL="285750" indent="-285750">
              <a:buFontTx/>
              <a:buChar char="-"/>
            </a:pPr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Condutor da demanda ter acesso fácil a informação sobre avaliações e feedbacks </a:t>
            </a:r>
          </a:p>
          <a:p>
            <a:r>
              <a:rPr lang="pt-BR" sz="2400" dirty="0" smtClean="0"/>
              <a:t>para uma tomada de decisão mais </a:t>
            </a:r>
            <a:r>
              <a:rPr lang="pt-BR" sz="2400" dirty="0" err="1" smtClean="0"/>
              <a:t>acertiva</a:t>
            </a:r>
            <a:r>
              <a:rPr lang="pt-BR" sz="2400" dirty="0" smtClean="0"/>
              <a:t>, visando um melhor atendimento.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Registro de Contato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140720"/>
            <a:ext cx="10806229" cy="51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Detalhe da Demanda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9" y="1076325"/>
            <a:ext cx="8309448" cy="5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3944" y="1880316"/>
            <a:ext cx="1103635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000" dirty="0" smtClean="0"/>
              <a:t>Possibilidade de registrar os contatos com nosso cliente.</a:t>
            </a:r>
          </a:p>
          <a:p>
            <a:pPr marL="342900" indent="-342900">
              <a:buFontTx/>
              <a:buChar char="-"/>
            </a:pPr>
            <a:endParaRPr lang="pt-BR" sz="2000" dirty="0" smtClean="0"/>
          </a:p>
          <a:p>
            <a:r>
              <a:rPr lang="pt-BR" sz="2000" dirty="0" smtClean="0"/>
              <a:t>-    Possibilidade dos integrantes da equipe saber que aquele cliente, já teve um feedback.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Com o Histórico de Contato e Avaliação do Demandante no 'Detalhe da Demanda', o condutor teria a </a:t>
            </a:r>
          </a:p>
          <a:p>
            <a:r>
              <a:rPr lang="pt-BR" sz="2000" dirty="0" smtClean="0"/>
              <a:t>informação de forma rápida, o </a:t>
            </a:r>
            <a:r>
              <a:rPr lang="pt-BR" sz="2000" dirty="0"/>
              <a:t>resumo de como foi a experiência do </a:t>
            </a:r>
            <a:r>
              <a:rPr lang="pt-BR" sz="2000" dirty="0" smtClean="0"/>
              <a:t>cliente e se houve feedback algum </a:t>
            </a:r>
          </a:p>
          <a:p>
            <a:r>
              <a:rPr lang="pt-BR" sz="2000" dirty="0" smtClean="0"/>
              <a:t>feedback.</a:t>
            </a:r>
          </a:p>
          <a:p>
            <a:endParaRPr lang="pt-BR" sz="2000" dirty="0" smtClean="0"/>
          </a:p>
          <a:p>
            <a:r>
              <a:rPr lang="pt-BR" sz="2000" dirty="0" smtClean="0"/>
              <a:t>-    </a:t>
            </a:r>
            <a:r>
              <a:rPr lang="pt-BR" sz="2000" dirty="0"/>
              <a:t>Com a avaliação e o registro de contato, </a:t>
            </a:r>
            <a:r>
              <a:rPr lang="pt-BR" sz="2000" dirty="0" smtClean="0"/>
              <a:t>teríamos o histórico de relacionamento </a:t>
            </a:r>
            <a:r>
              <a:rPr lang="pt-BR" sz="2000" dirty="0"/>
              <a:t>com o cliente, </a:t>
            </a:r>
          </a:p>
          <a:p>
            <a:r>
              <a:rPr lang="pt-BR" sz="2000" dirty="0"/>
              <a:t>para fazer uma análise e entender o perfil e sua </a:t>
            </a:r>
            <a:r>
              <a:rPr lang="pt-BR" sz="2000" dirty="0" smtClean="0"/>
              <a:t>experiência </a:t>
            </a:r>
            <a:r>
              <a:rPr lang="pt-BR" sz="2000" dirty="0"/>
              <a:t>com o </a:t>
            </a:r>
            <a:r>
              <a:rPr lang="pt-BR" sz="2000" dirty="0" err="1" smtClean="0"/>
              <a:t>Cesup</a:t>
            </a:r>
            <a:r>
              <a:rPr lang="pt-BR" sz="2000" dirty="0" smtClean="0"/>
              <a:t>.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2885" y="2562896"/>
            <a:ext cx="70559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Agir </a:t>
            </a:r>
            <a:r>
              <a:rPr lang="pt-BR" dirty="0"/>
              <a:t>com </a:t>
            </a:r>
            <a:r>
              <a:rPr lang="pt-BR" dirty="0" smtClean="0"/>
              <a:t>o Feedback do cliente</a:t>
            </a:r>
            <a:endParaRPr lang="pt-BR" dirty="0"/>
          </a:p>
          <a:p>
            <a:r>
              <a:rPr lang="pt-BR" dirty="0" smtClean="0"/>
              <a:t>- Cliente deve saber que seu feedback é importante</a:t>
            </a:r>
          </a:p>
          <a:p>
            <a:r>
              <a:rPr lang="pt-BR" dirty="0" smtClean="0"/>
              <a:t>- Ações </a:t>
            </a:r>
            <a:r>
              <a:rPr lang="pt-BR" dirty="0"/>
              <a:t>devem ser tomadas com base </a:t>
            </a:r>
            <a:r>
              <a:rPr lang="pt-BR" dirty="0" smtClean="0"/>
              <a:t>nas avaliações e </a:t>
            </a:r>
            <a:r>
              <a:rPr lang="pt-BR" dirty="0"/>
              <a:t>feedbacks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Precisamos conhecer melhor nosso cliente para um melhor atendimento.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7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262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32</cp:revision>
  <dcterms:created xsi:type="dcterms:W3CDTF">2020-11-04T22:06:43Z</dcterms:created>
  <dcterms:modified xsi:type="dcterms:W3CDTF">2020-11-14T04:26:47Z</dcterms:modified>
</cp:coreProperties>
</file>