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0C388C-1972-A8DE-763F-D105C1EDE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B365A6-48F5-9523-C657-9D7FBBB3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44C6A6-4C62-BA01-C080-84F4A626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2F3DF-2A12-0823-9AEB-622AEFF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059C19-B438-D28C-2F34-BF91516E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7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F38E2D-BAA3-6DDB-0E49-B4E078EE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1499CB1-76FD-4D56-2490-4673A914A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799C94-AC08-FCA9-EF62-EC92E6DC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399CA6-A4CC-B244-0FCF-3D33169A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5CCAAA-1976-67F9-F26F-6523B27C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0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C02B718-1B49-0979-FB37-84257171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B48B31-14D1-53FD-634C-B28BDFF3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E99FBE-CA01-4A09-444E-7906B9C3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C668ED-144C-21A5-D23B-9E19F63C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7D6564-DEEF-968A-3488-B2278E09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8D3564-171F-3289-6CB0-1961C914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CB0B5F-1308-0C57-7FA6-FC384D95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B6FD44-8625-F0A5-2A6D-8E3D851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019AC1-1389-7637-775A-081C2845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65ED75-29B8-66B4-26B0-B17BCDA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B8A59-0EE2-1D4A-C209-3EE228C3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5B56CC-33B8-7C0C-2A66-4D667406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6E0253-EF0C-B149-8292-27ECDAA3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98A0CC-A6E9-8378-8C51-B225CB59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23EFB9-A07F-F3F2-FE82-739D34B3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4C2405-5B54-7E97-CDDE-FD64DE15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213120-89C3-1329-8654-87C536094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A53B35B-6DA2-C923-EEF6-C6914B7E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29B459-42A7-1845-25C4-5DB8FB4E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4A8405-E7D0-3EDD-5077-2D581165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141C09-289C-4CE1-02C1-099C2963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7F53E1-25F8-BF60-2EF3-44A78900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61F7C3-3019-267B-869F-2642743B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895701-59B8-0605-81BF-D72FFE6B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43297EB-36E3-5C09-04CB-703941A88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EDA33D-63D6-5522-57A3-28114E3E7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9AF576-6988-A943-D016-F61D6597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48E5683-7C56-ADAE-1BD8-EED944E6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36B151B-26CD-0954-6D1D-1FF07DD9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09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060730-0BF1-9C48-954E-203E72C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2A16CA-F35D-DF76-ABEB-8A36F502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F00742-0D71-F5D6-0E92-AA12589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F62B02-AF4D-D05E-5AFE-E5B2E35E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DD9C24B-8B54-B870-488C-36B042D4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559D732-7364-4792-DE81-072CB16D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087DC2-DA68-1B7D-B4B8-9A0396D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1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BA2B0-E93F-A9AA-C8DF-6B4FD84C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FBDD9E-7268-E580-AAF7-6C2F3B8B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893292-6920-18EE-4B8E-250769A7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05C390-297D-0BC9-A498-C4DCF9E4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4122132-74B0-59A8-F01B-D8869D3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43DEF9-2DE2-30E2-C81A-385144EF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4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C8CD1D-C421-CB7A-0245-3A07691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110AB33-0AB7-1F82-1307-1D7DD66F6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23CA95-1D85-C579-0A01-DA0F0B70F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3A878D-2D2A-90AC-01BD-355AA40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E1ECBEF-9BC5-65E7-5028-1D60B5C8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7734CD-6902-1BB6-895D-5C4EB248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06B4337-A57E-F024-5B06-FCB82F64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1B2DE2-1104-7F35-D2BF-7A0B20D8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4FA077-71BB-AF98-2FEA-AB09B91DB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C737-1E67-410F-B44C-B3898C586092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58EDB2-9DF6-11FE-05D1-7C7EF2BF0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FB359C-8B76-6DFF-927B-3AF01FD91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C3C2-11C7-417B-B8E7-4B2681C75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ABC942-F8C1-4D34-0EF2-22BE79C4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25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PROJEKT BGD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3206D1-872B-21E1-C802-1C9F1199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085" y="4588329"/>
            <a:ext cx="2775857" cy="1588634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Rafał</a:t>
            </a:r>
            <a:r>
              <a:rPr lang="en-GB" dirty="0"/>
              <a:t> </a:t>
            </a:r>
            <a:r>
              <a:rPr lang="en-GB" dirty="0" err="1"/>
              <a:t>Szłoda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Cezary </a:t>
            </a:r>
            <a:r>
              <a:rPr lang="en-GB" dirty="0" err="1"/>
              <a:t>Pokropek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Aleksander Bella</a:t>
            </a:r>
          </a:p>
        </p:txBody>
      </p:sp>
    </p:spTree>
    <p:extLst>
      <p:ext uri="{BB962C8B-B14F-4D97-AF65-F5344CB8AC3E}">
        <p14:creationId xmlns:p14="http://schemas.microsoft.com/office/powerpoint/2010/main" val="293579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AB1B3-45BA-5B45-F5A6-71FFE5E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Założenia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DA26E2-11D3-8F70-1FE5-3B831FC1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Surowe</a:t>
            </a:r>
            <a:r>
              <a:rPr lang="en-GB" dirty="0"/>
              <a:t> d</a:t>
            </a:r>
            <a:r>
              <a:rPr lang="pl-PL" dirty="0" err="1"/>
              <a:t>ane</a:t>
            </a:r>
            <a:r>
              <a:rPr lang="pl-PL" dirty="0"/>
              <a:t> dotyczące ksi</a:t>
            </a:r>
            <a:r>
              <a:rPr lang="en-GB" dirty="0" err="1"/>
              <a:t>ążek</a:t>
            </a:r>
            <a:r>
              <a:rPr lang="en-GB" dirty="0"/>
              <a:t> </a:t>
            </a:r>
            <a:r>
              <a:rPr lang="en-GB" dirty="0" err="1"/>
              <a:t>dostarczane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rozproszony</a:t>
            </a:r>
            <a:r>
              <a:rPr lang="en-GB" dirty="0"/>
              <a:t> system </a:t>
            </a:r>
            <a:r>
              <a:rPr lang="en-GB" dirty="0" err="1"/>
              <a:t>plików</a:t>
            </a:r>
            <a:endParaRPr lang="en-GB" dirty="0"/>
          </a:p>
          <a:p>
            <a:r>
              <a:rPr lang="en-GB" dirty="0" err="1"/>
              <a:t>Przekształcenie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zapis</a:t>
            </a:r>
            <a:r>
              <a:rPr lang="en-GB" dirty="0"/>
              <a:t> w </a:t>
            </a:r>
            <a:r>
              <a:rPr lang="en-GB" dirty="0" err="1"/>
              <a:t>docelowej</a:t>
            </a:r>
            <a:r>
              <a:rPr lang="en-GB" dirty="0"/>
              <a:t> </a:t>
            </a:r>
            <a:r>
              <a:rPr lang="en-GB" dirty="0" err="1"/>
              <a:t>bazie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Udostępnienie</a:t>
            </a:r>
            <a:r>
              <a:rPr lang="en-GB" dirty="0"/>
              <a:t> </a:t>
            </a:r>
            <a:r>
              <a:rPr lang="en-GB" dirty="0" err="1"/>
              <a:t>docelowych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REST API</a:t>
            </a:r>
          </a:p>
          <a:p>
            <a:r>
              <a:rPr lang="en-GB" dirty="0" err="1"/>
              <a:t>Wytworzenie</a:t>
            </a:r>
            <a:r>
              <a:rPr lang="en-GB" dirty="0"/>
              <a:t> </a:t>
            </a:r>
            <a:r>
              <a:rPr lang="en-GB" dirty="0" err="1"/>
              <a:t>agregatu</a:t>
            </a:r>
            <a:r>
              <a:rPr lang="en-GB" dirty="0"/>
              <a:t> </a:t>
            </a:r>
            <a:r>
              <a:rPr lang="en-GB" dirty="0" err="1"/>
              <a:t>zawierającego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dotyczące</a:t>
            </a:r>
            <a:r>
              <a:rPr lang="en-GB" dirty="0"/>
              <a:t> </a:t>
            </a:r>
            <a:r>
              <a:rPr lang="en-GB" dirty="0" err="1"/>
              <a:t>autorów</a:t>
            </a:r>
            <a:r>
              <a:rPr lang="en-GB" dirty="0"/>
              <a:t> </a:t>
            </a:r>
            <a:r>
              <a:rPr lang="en-GB" dirty="0" err="1"/>
              <a:t>książek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potrzeby</a:t>
            </a:r>
            <a:r>
              <a:rPr lang="en-GB" dirty="0"/>
              <a:t> </a:t>
            </a:r>
            <a:r>
              <a:rPr lang="en-GB" dirty="0" err="1"/>
              <a:t>wizualizacji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64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D30F2-4EAB-DCA9-66D8-59E7D909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Diagram </a:t>
            </a:r>
            <a:r>
              <a:rPr lang="en-GB" dirty="0" err="1"/>
              <a:t>architektury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5EFC03-A5AB-3330-A184-667FF52F6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467769"/>
            <a:ext cx="7639050" cy="3067050"/>
          </a:xfrm>
        </p:spPr>
      </p:pic>
    </p:spTree>
    <p:extLst>
      <p:ext uri="{BB962C8B-B14F-4D97-AF65-F5344CB8AC3E}">
        <p14:creationId xmlns:p14="http://schemas.microsoft.com/office/powerpoint/2010/main" val="19948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4970CC-4B88-F518-C648-16EB01A3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Diagram </a:t>
            </a:r>
            <a:r>
              <a:rPr lang="en-GB" dirty="0" err="1"/>
              <a:t>modelu</a:t>
            </a:r>
            <a:endParaRPr lang="en-GB" dirty="0"/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781FD166-AA04-00E4-6775-00F335E31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9" y="1825625"/>
            <a:ext cx="4343002" cy="4351338"/>
          </a:xfrm>
        </p:spPr>
      </p:pic>
    </p:spTree>
    <p:extLst>
      <p:ext uri="{BB962C8B-B14F-4D97-AF65-F5344CB8AC3E}">
        <p14:creationId xmlns:p14="http://schemas.microsoft.com/office/powerpoint/2010/main" val="59235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1C09C-430F-5501-F757-D1CF2110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67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845152-8E1F-9022-0554-2E7848DA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163986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PROJEKT BGD</vt:lpstr>
      <vt:lpstr>Założenia</vt:lpstr>
      <vt:lpstr>Diagram architektury</vt:lpstr>
      <vt:lpstr>Diagram modelu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BGD</dc:title>
  <dc:creator>Aleksander Bella</dc:creator>
  <cp:lastModifiedBy>Aleksander Bella</cp:lastModifiedBy>
  <cp:revision>1</cp:revision>
  <dcterms:created xsi:type="dcterms:W3CDTF">2022-06-16T11:45:20Z</dcterms:created>
  <dcterms:modified xsi:type="dcterms:W3CDTF">2022-06-16T12:59:13Z</dcterms:modified>
</cp:coreProperties>
</file>