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7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1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06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38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751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6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48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605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984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50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3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472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56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78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266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70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509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EF34A7-9854-4E1E-BAAD-6000F1A6E1C7}" type="datetimeFigureOut">
              <a:rPr lang="pl-PL" smtClean="0"/>
              <a:t>11.10.2017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98FA-0EBC-44B8-9FFE-E67BD83FD6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286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/>
              <a:t>Języki Asemblerowe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3200" dirty="0" smtClean="0"/>
              <a:t>Cezary Maszczyk</a:t>
            </a:r>
          </a:p>
          <a:p>
            <a:r>
              <a:rPr lang="pl-PL" dirty="0" smtClean="0"/>
              <a:t>11.10.2017r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216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Obliczenie rozmiarów wynikowej bitmapy</a:t>
            </a:r>
            <a:endParaRPr lang="pl-P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Dla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&lt;90°</m:t>
                    </m:r>
                  </m:oMath>
                </a14:m>
                <a:endParaRPr lang="pl-P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𝑛𝑜𝑤𝑎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𝑠𝑧𝑒𝑟𝑜𝑘𝑜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ść=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𝑠𝑧𝑒𝑟𝑜𝑘𝑜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ść ∙</m:t>
                      </m:r>
                      <m:func>
                        <m:func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𝑤𝑦𝑠𝑜𝑘𝑜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ść ∙</m:t>
                      </m:r>
                      <m:func>
                        <m:func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𝑛𝑜𝑤𝑎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𝑤𝑦𝑠𝑜𝑘𝑜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ść=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𝑠𝑧𝑒𝑟𝑜𝑘𝑜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ść ∙</m:t>
                      </m:r>
                      <m:func>
                        <m:func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𝑤𝑦𝑠𝑜𝑘𝑜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ść ∙</m:t>
                          </m:r>
                          <m:func>
                            <m:func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∝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l-PL" sz="2400" b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l-PL" sz="2400" dirty="0" smtClean="0"/>
              </a:p>
              <a:p>
                <a:r>
                  <a:rPr lang="pl-PL" dirty="0"/>
                  <a:t>Dla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90°</m:t>
                    </m:r>
                  </m:oMath>
                </a14:m>
                <a:endParaRPr lang="pl-P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𝑛𝑜𝑤𝑎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𝑠𝑧𝑒𝑟𝑜𝑘𝑜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ść=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𝑤𝑦𝑠𝑜𝑘𝑜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ść ∙</m:t>
                      </m:r>
                      <m:func>
                        <m:func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𝑠𝑧𝑒𝑟𝑜𝑘𝑜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ść ∙</m:t>
                      </m:r>
                      <m:func>
                        <m:func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𝑛𝑜𝑤𝑎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𝑤𝑦𝑠𝑜𝑘𝑜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ść=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𝑤𝑦𝑠𝑜𝑘𝑜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ść ∙</m:t>
                      </m:r>
                      <m:func>
                        <m:func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𝑠𝑧𝑒𝑟𝑜𝑘𝑜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ś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Prezentacja Wstępna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9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Obrót bitmapy o dowolny kąt w wybranym kierunku.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Założenia:</a:t>
            </a:r>
          </a:p>
          <a:p>
            <a:r>
              <a:rPr lang="pl-PL" dirty="0" smtClean="0"/>
              <a:t>Format pliku wejściowego *.</a:t>
            </a:r>
            <a:r>
              <a:rPr lang="pl-PL" dirty="0" err="1" smtClean="0"/>
              <a:t>bmp</a:t>
            </a:r>
            <a:endParaRPr lang="pl-PL" dirty="0" smtClean="0"/>
          </a:p>
          <a:p>
            <a:r>
              <a:rPr lang="pl-PL" dirty="0" smtClean="0"/>
              <a:t>Obracanie dowolnej bitmapy o dowolny kąt podany w stopniach.</a:t>
            </a:r>
          </a:p>
          <a:p>
            <a:r>
              <a:rPr lang="pl-PL" dirty="0" smtClean="0"/>
              <a:t>Użycie metody </a:t>
            </a:r>
            <a:r>
              <a:rPr lang="pl-PL" dirty="0" err="1" smtClean="0"/>
              <a:t>reverse</a:t>
            </a:r>
            <a:r>
              <a:rPr lang="pl-PL" dirty="0" smtClean="0"/>
              <a:t> </a:t>
            </a:r>
            <a:r>
              <a:rPr lang="pl-PL" dirty="0" err="1" smtClean="0"/>
              <a:t>warping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076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Język wysokiego poziomu C#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4293" y="1700848"/>
            <a:ext cx="8946541" cy="4195481"/>
          </a:xfrm>
        </p:spPr>
        <p:txBody>
          <a:bodyPr>
            <a:noAutofit/>
          </a:bodyPr>
          <a:lstStyle/>
          <a:p>
            <a:r>
              <a:rPr lang="pl-PL" dirty="0" smtClean="0"/>
              <a:t>Graficzny interfejs użytkownika:</a:t>
            </a:r>
          </a:p>
          <a:p>
            <a:pPr lvl="1"/>
            <a:r>
              <a:rPr lang="pl-PL" sz="2000" dirty="0" smtClean="0"/>
              <a:t>Wybór użytej biblioteki (MAMS, C#)</a:t>
            </a:r>
          </a:p>
          <a:p>
            <a:pPr lvl="1"/>
            <a:r>
              <a:rPr lang="pl-PL" sz="2000" dirty="0"/>
              <a:t>W</a:t>
            </a:r>
            <a:r>
              <a:rPr lang="pl-PL" sz="2000" dirty="0" smtClean="0"/>
              <a:t>ybór kąta obrotu w stopniach, </a:t>
            </a:r>
          </a:p>
          <a:p>
            <a:pPr lvl="1"/>
            <a:r>
              <a:rPr lang="pl-PL" sz="2000" dirty="0" smtClean="0"/>
              <a:t>Wybór kierunku obrotu</a:t>
            </a:r>
          </a:p>
          <a:p>
            <a:pPr lvl="1"/>
            <a:r>
              <a:rPr lang="pl-PL" sz="2000" dirty="0" smtClean="0"/>
              <a:t>Wybór ilości wątków (max 64)</a:t>
            </a:r>
          </a:p>
          <a:p>
            <a:pPr lvl="1"/>
            <a:r>
              <a:rPr lang="pl-PL" sz="2000" dirty="0" smtClean="0"/>
              <a:t>Pomiar czasu</a:t>
            </a:r>
          </a:p>
          <a:p>
            <a:pPr lvl="1"/>
            <a:r>
              <a:rPr lang="pl-PL" sz="2000" dirty="0" smtClean="0"/>
              <a:t>Wybór pliku wsadowego</a:t>
            </a:r>
          </a:p>
          <a:p>
            <a:pPr lvl="1"/>
            <a:r>
              <a:rPr lang="pl-PL" sz="2000" dirty="0" smtClean="0"/>
              <a:t>Podanie nazwy pliku wynikowego</a:t>
            </a:r>
          </a:p>
          <a:p>
            <a:r>
              <a:rPr lang="pl-PL" dirty="0" smtClean="0"/>
              <a:t>Wczytywanie bitmapy z pliku i zapis bitmapy wynikowej.</a:t>
            </a:r>
          </a:p>
          <a:p>
            <a:r>
              <a:rPr lang="pl-PL" dirty="0" smtClean="0"/>
              <a:t>Obsługa wątków.</a:t>
            </a:r>
          </a:p>
          <a:p>
            <a:r>
              <a:rPr lang="pl-PL" dirty="0" smtClean="0"/>
              <a:t>Obliczanie wielkości bitmapy wynikowej.</a:t>
            </a:r>
          </a:p>
        </p:txBody>
      </p:sp>
    </p:spTree>
    <p:extLst>
      <p:ext uri="{BB962C8B-B14F-4D97-AF65-F5344CB8AC3E}">
        <p14:creationId xmlns:p14="http://schemas.microsoft.com/office/powerpoint/2010/main" val="388473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Język niskiego poziomu (Asembler MASM)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 Obliczanie </a:t>
            </a:r>
            <a:r>
              <a:rPr lang="pl-PL" dirty="0"/>
              <a:t>współrzędnych </a:t>
            </a:r>
            <a:r>
              <a:rPr lang="pl-PL" dirty="0" smtClean="0"/>
              <a:t>obróconych </a:t>
            </a:r>
            <a:r>
              <a:rPr lang="pl-PL" dirty="0" err="1" smtClean="0"/>
              <a:t>pixeli</a:t>
            </a:r>
            <a:r>
              <a:rPr lang="pl-PL" dirty="0" smtClean="0"/>
              <a:t> </a:t>
            </a:r>
            <a:r>
              <a:rPr lang="pl-PL" dirty="0"/>
              <a:t>z wykorzystaniem funkcji trygonometrycznych</a:t>
            </a:r>
            <a:r>
              <a:rPr lang="pl-PL" dirty="0" smtClean="0"/>
              <a:t> </a:t>
            </a:r>
          </a:p>
          <a:p>
            <a:r>
              <a:rPr lang="pl-PL" dirty="0"/>
              <a:t>U</a:t>
            </a:r>
            <a:r>
              <a:rPr lang="pl-PL" dirty="0" smtClean="0"/>
              <a:t>stawienie </a:t>
            </a:r>
            <a:r>
              <a:rPr lang="pl-PL" dirty="0"/>
              <a:t>wartości </a:t>
            </a:r>
            <a:r>
              <a:rPr lang="pl-PL" dirty="0" err="1" smtClean="0"/>
              <a:t>pixeli</a:t>
            </a:r>
            <a:r>
              <a:rPr lang="pl-PL" dirty="0" smtClean="0"/>
              <a:t> </a:t>
            </a:r>
            <a:r>
              <a:rPr lang="pl-PL" dirty="0"/>
              <a:t>w pliku wynikowym.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973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pPr algn="ctr"/>
            <a:r>
              <a:rPr lang="pl-PL" b="1" dirty="0" smtClean="0"/>
              <a:t>Obrót punktu na płaszczyźnie</a:t>
            </a:r>
            <a:endParaRPr lang="pl-P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10958"/>
                <a:ext cx="8946541" cy="41954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pl-PL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l-PL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l-PL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l-PL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l-PL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l-PL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pl-PL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pl-P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l-PL" sz="3200" b="1" dirty="0" smtClean="0"/>
              </a:p>
              <a:p>
                <a:endParaRPr lang="pl-PL" b="1" dirty="0"/>
              </a:p>
              <a:p>
                <a:r>
                  <a:rPr lang="pl-PL" b="1" dirty="0" smtClean="0"/>
                  <a:t>(x0, y0) – </a:t>
                </a:r>
                <a:r>
                  <a:rPr lang="pl-PL" dirty="0" smtClean="0"/>
                  <a:t>współrzędne punktu względem którego wykonujemy obrót.</a:t>
                </a:r>
              </a:p>
              <a:p>
                <a:r>
                  <a:rPr lang="pl-PL" b="1" dirty="0" smtClean="0"/>
                  <a:t>(x, y) –</a:t>
                </a:r>
                <a:r>
                  <a:rPr lang="pl-PL" dirty="0" smtClean="0"/>
                  <a:t> współrzędne punktu który obracamy.</a:t>
                </a:r>
              </a:p>
              <a:p>
                <a:r>
                  <a:rPr lang="pl-PL" b="1" dirty="0" smtClean="0"/>
                  <a:t>(x’ , y’) – </a:t>
                </a:r>
                <a:r>
                  <a:rPr lang="pl-PL" dirty="0" smtClean="0"/>
                  <a:t>obrócone współrzędne punktu.</a:t>
                </a:r>
                <a:endParaRPr lang="pl-PL" b="1" dirty="0" smtClean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10958"/>
                <a:ext cx="8946541" cy="4195481"/>
              </a:xfrm>
              <a:blipFill rotWithShape="0"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7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z obracaniem bitmapy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pl-PL" b="1" dirty="0" smtClean="0"/>
              <a:t>Problem</a:t>
            </a:r>
            <a:r>
              <a:rPr lang="pl-PL" dirty="0" smtClean="0"/>
              <a:t>: Współrzędne </a:t>
            </a:r>
            <a:r>
              <a:rPr lang="pl-PL" dirty="0" err="1" smtClean="0"/>
              <a:t>pixeli</a:t>
            </a:r>
            <a:r>
              <a:rPr lang="pl-PL" dirty="0" smtClean="0"/>
              <a:t> to liczby całkowite, obliczając współrzędne obróconego punktu otrzymujemy liczby rzeczywiste.</a:t>
            </a:r>
          </a:p>
          <a:p>
            <a:r>
              <a:rPr lang="pl-PL" b="1" dirty="0" smtClean="0"/>
              <a:t>Rozwiązanie</a:t>
            </a:r>
            <a:r>
              <a:rPr lang="pl-PL" dirty="0" smtClean="0"/>
              <a:t>: Zaokrąglanie otrzymanych liczb rzeczywistych do najbliższej liczby całkowitej.</a:t>
            </a:r>
          </a:p>
          <a:p>
            <a:endParaRPr lang="pl-PL" dirty="0"/>
          </a:p>
          <a:p>
            <a:r>
              <a:rPr lang="pl-PL" b="1" dirty="0" smtClean="0"/>
              <a:t>Problem</a:t>
            </a:r>
            <a:r>
              <a:rPr lang="pl-PL" dirty="0" smtClean="0"/>
              <a:t>: Pewne </a:t>
            </a:r>
            <a:r>
              <a:rPr lang="pl-PL" dirty="0" err="1" smtClean="0"/>
              <a:t>pixele</a:t>
            </a:r>
            <a:r>
              <a:rPr lang="pl-PL" dirty="0" smtClean="0"/>
              <a:t> mogą zostać nieobliczone lub kilkukrotnie ustawiane.</a:t>
            </a:r>
          </a:p>
          <a:p>
            <a:r>
              <a:rPr lang="pl-PL" b="1" dirty="0" smtClean="0"/>
              <a:t>Rozwiązanie</a:t>
            </a:r>
            <a:r>
              <a:rPr lang="pl-PL" dirty="0" smtClean="0"/>
              <a:t>: Algorytm </a:t>
            </a:r>
            <a:r>
              <a:rPr lang="pl-PL" dirty="0" err="1" smtClean="0"/>
              <a:t>reverse</a:t>
            </a:r>
            <a:r>
              <a:rPr lang="pl-PL" dirty="0" smtClean="0"/>
              <a:t> </a:t>
            </a:r>
            <a:r>
              <a:rPr lang="pl-PL" dirty="0" err="1" smtClean="0"/>
              <a:t>warping</a:t>
            </a:r>
            <a:r>
              <a:rPr lang="pl-PL" dirty="0" smtClean="0"/>
              <a:t>.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104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Przykład problemu drugiego</a:t>
            </a:r>
            <a:endParaRPr lang="pl-PL" b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0" y="1528287"/>
            <a:ext cx="6355080" cy="6355080"/>
          </a:xfrm>
        </p:spPr>
      </p:pic>
    </p:spTree>
    <p:extLst>
      <p:ext uri="{BB962C8B-B14F-4D97-AF65-F5344CB8AC3E}">
        <p14:creationId xmlns:p14="http://schemas.microsoft.com/office/powerpoint/2010/main" val="14547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/>
              <a:t>Reverse</a:t>
            </a:r>
            <a:r>
              <a:rPr lang="pl-PL" b="1" dirty="0" smtClean="0"/>
              <a:t> </a:t>
            </a:r>
            <a:r>
              <a:rPr lang="pl-PL" b="1" dirty="0" err="1" smtClean="0"/>
              <a:t>Warping</a:t>
            </a:r>
            <a:endParaRPr lang="pl-PL" b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5" y="1545463"/>
            <a:ext cx="7005695" cy="4013313"/>
          </a:xfrm>
        </p:spPr>
      </p:pic>
      <p:sp>
        <p:nvSpPr>
          <p:cNvPr id="5" name="pole tekstowe 4"/>
          <p:cNvSpPr txBox="1"/>
          <p:nvPr/>
        </p:nvSpPr>
        <p:spPr>
          <a:xfrm>
            <a:off x="7552290" y="1545463"/>
            <a:ext cx="4180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Dla każdego </a:t>
            </a:r>
            <a:r>
              <a:rPr lang="pl-PL" sz="2800" dirty="0" err="1" smtClean="0"/>
              <a:t>pixela</a:t>
            </a:r>
            <a:r>
              <a:rPr lang="pl-PL" sz="2800" dirty="0" smtClean="0"/>
              <a:t> obrazu wynikowego o współrzędnych (</a:t>
            </a:r>
            <a:r>
              <a:rPr lang="pl-PL" sz="2800" dirty="0" err="1" smtClean="0"/>
              <a:t>x,y</a:t>
            </a:r>
            <a:r>
              <a:rPr lang="pl-PL" sz="2800" dirty="0" smtClean="0"/>
              <a:t>) znajdź odpowiadający mu </a:t>
            </a:r>
            <a:r>
              <a:rPr lang="pl-PL" sz="2800" dirty="0" err="1" smtClean="0"/>
              <a:t>pixel</a:t>
            </a:r>
            <a:r>
              <a:rPr lang="pl-PL" sz="2800" dirty="0" smtClean="0"/>
              <a:t> obrazu źródłowego o współrzędnych (</a:t>
            </a:r>
            <a:r>
              <a:rPr lang="pl-PL" sz="2800" dirty="0" err="1" smtClean="0"/>
              <a:t>x’,y</a:t>
            </a:r>
            <a:r>
              <a:rPr lang="pl-PL" sz="2800" dirty="0" smtClean="0"/>
              <a:t>’) </a:t>
            </a:r>
          </a:p>
        </p:txBody>
      </p:sp>
    </p:spTree>
    <p:extLst>
      <p:ext uri="{BB962C8B-B14F-4D97-AF65-F5344CB8AC3E}">
        <p14:creationId xmlns:p14="http://schemas.microsoft.com/office/powerpoint/2010/main" val="2535711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215</Words>
  <Application>Microsoft Office PowerPoint</Application>
  <PresentationFormat>Panoramiczny</PresentationFormat>
  <Paragraphs>49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Jon</vt:lpstr>
      <vt:lpstr>Języki Asemblerowe</vt:lpstr>
      <vt:lpstr>Prezentacja Wstępna</vt:lpstr>
      <vt:lpstr>Obrót bitmapy o dowolny kąt w wybranym kierunku.</vt:lpstr>
      <vt:lpstr>Język wysokiego poziomu C#</vt:lpstr>
      <vt:lpstr>Język niskiego poziomu (Asembler MASM)</vt:lpstr>
      <vt:lpstr>Obrót punktu na płaszczyźnie</vt:lpstr>
      <vt:lpstr>Problemy z obracaniem bitmapy</vt:lpstr>
      <vt:lpstr>Przykład problemu drugiego</vt:lpstr>
      <vt:lpstr>Reverse Warping</vt:lpstr>
      <vt:lpstr>Obliczenie rozmiarów wynikowej bitmapy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Języki Asemblerowe</dc:title>
  <dc:creator>Użytkownik systemu Windows</dc:creator>
  <cp:lastModifiedBy>Użytkownik systemu Windows</cp:lastModifiedBy>
  <cp:revision>8</cp:revision>
  <dcterms:created xsi:type="dcterms:W3CDTF">2017-10-11T11:56:37Z</dcterms:created>
  <dcterms:modified xsi:type="dcterms:W3CDTF">2017-10-11T13:44:53Z</dcterms:modified>
</cp:coreProperties>
</file>