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browserpass/browserpass-extension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Презентация по лабораторной работе №5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Выполнение лабораторной работы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Менеджер паролей pass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Установка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Fedora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Установка pass и gopass 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dnf install pass pass-otp 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dnf install gopass 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Настройка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Ключи GPG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Просмотр списка ключей  </a:t>
            </a:r>
            <a:br/>
            <a:r>
              <a:rPr>
                <a:latin typeface="Courier"/>
              </a:rPr>
              <a:t>gpg </a:t>
            </a:r>
            <a:r>
              <a:rPr>
                <a:solidFill>
                  <a:srgbClr val="7D9029"/>
                </a:solidFill>
                <a:latin typeface="Courier"/>
              </a:rPr>
              <a:t>--list-secret-keys</a:t>
            </a:r>
            <a:r>
              <a:rPr>
                <a:latin typeface="Courier"/>
              </a:rPr>
              <a:t> 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Создание нового ключа (если отсутствует)  </a:t>
            </a:r>
            <a:br/>
            <a:r>
              <a:rPr>
                <a:latin typeface="Courier"/>
              </a:rPr>
              <a:t>gpg </a:t>
            </a:r>
            <a:r>
              <a:rPr>
                <a:solidFill>
                  <a:srgbClr val="7D9029"/>
                </a:solidFill>
                <a:latin typeface="Courier"/>
              </a:rPr>
              <a:t>--full-generate-key</a:t>
            </a:r>
            <a:r>
              <a:rPr>
                <a:latin typeface="Courier"/>
              </a:rPr>
              <a:t> 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Инициализация хранилища pass  </a:t>
            </a:r>
            <a:br/>
            <a:r>
              <a:rPr>
                <a:latin typeface="Courier"/>
              </a:rPr>
              <a:t>pass init 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gpg-id or email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Синхронизация с git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Инициализация git для pass  </a:t>
            </a:r>
            <a:br/>
            <a:r>
              <a:rPr>
                <a:latin typeface="Courier"/>
              </a:rPr>
              <a:t>pass git init 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Добавление удаленного репозитория  </a:t>
            </a:r>
            <a:br/>
            <a:r>
              <a:rPr>
                <a:latin typeface="Courier"/>
              </a:rPr>
              <a:t>pass git remote add origin git@github.com: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git_username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/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git_repo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.git 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Синхронизация  </a:t>
            </a:r>
            <a:br/>
            <a:r>
              <a:rPr>
                <a:latin typeface="Courier"/>
              </a:rPr>
              <a:t>pass git pull  </a:t>
            </a:r>
            <a:br/>
            <a:r>
              <a:rPr>
                <a:latin typeface="Courier"/>
              </a:rPr>
              <a:t>pass git push 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Интеграция с браузером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Установка browserpass</a:t>
            </a:r>
          </a:p>
          <a:p>
            <a:pPr lvl="0" indent="0" marL="0">
              <a:buNone/>
            </a:pPr>
            <a:r>
              <a:rPr b="1"/>
              <a:t>Репозиторий:</a:t>
            </a:r>
            <a:r>
              <a:rPr/>
              <a:t> </a:t>
            </a:r>
            <a:r>
              <a:rPr>
                <a:hlinkClick r:id="rId2"/>
              </a:rPr>
              <a:t>browserpass-extension</a:t>
            </a:r>
          </a:p>
          <a:p>
            <a:pPr lvl="0" indent="0" marL="0">
              <a:buNone/>
            </a:pPr>
            <a:r>
              <a:rPr b="1"/>
              <a:t>Native messaging: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Fedora 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dnf copr enable maximbaz/browserpass 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dnf install browserpass  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Работа с паролями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Добавление пароля  </a:t>
            </a:r>
            <a:br/>
            <a:r>
              <a:rPr>
                <a:latin typeface="Courier"/>
              </a:rPr>
              <a:t>pass insert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OPTIONAL_DIR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r>
              <a:rPr>
                <a:latin typeface="Courier"/>
              </a:rPr>
              <a:t>/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FILENAME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r>
              <a:rPr>
                <a:latin typeface="Courier"/>
              </a:rPr>
              <a:t> 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Отображение пароля  </a:t>
            </a:r>
            <a:br/>
            <a:r>
              <a:rPr>
                <a:latin typeface="Courier"/>
              </a:rPr>
              <a:t>pass 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OPTIONAL_DIR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r>
              <a:rPr>
                <a:latin typeface="Courier"/>
              </a:rPr>
              <a:t>/</a:t>
            </a:r>
            <a:r>
              <a:rPr>
                <a:solidFill>
                  <a:srgbClr val="BC7A00"/>
                </a:solidFill>
                <a:latin typeface="Courier"/>
              </a:rPr>
              <a:t>[</a:t>
            </a:r>
            <a:r>
              <a:rPr>
                <a:solidFill>
                  <a:srgbClr val="BB6688"/>
                </a:solidFill>
                <a:latin typeface="Courier"/>
              </a:rPr>
              <a:t>FILENAME</a:t>
            </a:r>
            <a:r>
              <a:rPr>
                <a:solidFill>
                  <a:srgbClr val="BC7A00"/>
                </a:solidFill>
                <a:latin typeface="Courier"/>
              </a:rPr>
              <a:t>]</a:t>
            </a:r>
            <a:r>
              <a:rPr>
                <a:latin typeface="Courier"/>
              </a:rPr>
              <a:t> 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Обновление пароля  </a:t>
            </a:r>
            <a:br/>
            <a:r>
              <a:rPr>
                <a:latin typeface="Courier"/>
              </a:rPr>
              <a:t>pass generate </a:t>
            </a:r>
            <a:r>
              <a:rPr>
                <a:solidFill>
                  <a:srgbClr val="7D9029"/>
                </a:solidFill>
                <a:latin typeface="Courier"/>
              </a:rPr>
              <a:t>--in-place</a:t>
            </a:r>
            <a:r>
              <a:rPr>
                <a:latin typeface="Courier"/>
              </a:rPr>
              <a:t> FILENAME  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Управление конфигурацией с помощью chezmoi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Установка дополнительного ПО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sudo</a:t>
            </a:r>
            <a:r>
              <a:rPr>
                <a:latin typeface="Courier"/>
              </a:rPr>
              <a:t> dnf </a:t>
            </a:r>
            <a:r>
              <a:rPr>
                <a:solidFill>
                  <a:srgbClr val="7D9029"/>
                </a:solidFill>
                <a:latin typeface="Courier"/>
              </a:rPr>
              <a:t>-y</a:t>
            </a:r>
            <a:r>
              <a:rPr>
                <a:latin typeface="Courier"/>
              </a:rPr>
              <a:t> install </a:t>
            </a:r>
            <a:r>
              <a:rPr>
                <a:solidFill>
                  <a:srgbClr val="902000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dunst </a:t>
            </a:r>
            <a:r>
              <a:rPr>
                <a:solidFill>
                  <a:srgbClr val="902000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fontawesome-fonts </a:t>
            </a:r>
            <a:r>
              <a:rPr>
                <a:solidFill>
                  <a:srgbClr val="902000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powerline-fonts </a:t>
            </a:r>
            <a:r>
              <a:rPr>
                <a:solidFill>
                  <a:srgbClr val="902000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light </a:t>
            </a:r>
            <a:r>
              <a:rPr>
                <a:solidFill>
                  <a:srgbClr val="902000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fuzzel </a:t>
            </a:r>
            <a:r>
              <a:rPr>
                <a:solidFill>
                  <a:srgbClr val="902000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swaylock </a:t>
            </a:r>
            <a:r>
              <a:rPr>
                <a:solidFill>
                  <a:srgbClr val="902000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kitty </a:t>
            </a:r>
            <a:r>
              <a:rPr>
                <a:solidFill>
                  <a:srgbClr val="902000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waybar swaybg </a:t>
            </a:r>
            <a:r>
              <a:rPr>
                <a:solidFill>
                  <a:srgbClr val="902000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wl-clipboard </a:t>
            </a:r>
            <a:r>
              <a:rPr>
                <a:solidFill>
                  <a:srgbClr val="902000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mpv </a:t>
            </a:r>
            <a:r>
              <a:rPr>
                <a:solidFill>
                  <a:srgbClr val="902000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grim </a:t>
            </a:r>
            <a:r>
              <a:rPr>
                <a:solidFill>
                  <a:srgbClr val="902000"/>
                </a:solidFill>
                <a:latin typeface="Courier"/>
              </a:rPr>
              <a:t>\ 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       slurp 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Настройка chezmoi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Установка chezmoi  </a:t>
            </a:r>
            <a:br/>
            <a:r>
              <a:rPr>
                <a:solidFill>
                  <a:srgbClr val="06287E"/>
                </a:solidFill>
                <a:latin typeface="Courier"/>
              </a:rPr>
              <a:t>sh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-c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solidFill>
                  <a:srgbClr val="19177C"/>
                </a:solidFill>
                <a:latin typeface="Courier"/>
              </a:rPr>
              <a:t>$(</a:t>
            </a:r>
            <a:r>
              <a:rPr>
                <a:solidFill>
                  <a:srgbClr val="06287E"/>
                </a:solidFill>
                <a:latin typeface="Courier"/>
              </a:rPr>
              <a:t>wget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-qO-</a:t>
            </a:r>
            <a:r>
              <a:rPr>
                <a:latin typeface="Courier"/>
              </a:rPr>
              <a:t> chezmoi.io/get</a:t>
            </a:r>
            <a:r>
              <a:rPr>
                <a:solidFill>
                  <a:srgbClr val="19177C"/>
                </a:solidFill>
                <a:latin typeface="Courier"/>
              </a:rPr>
              <a:t>)</a:t>
            </a:r>
            <a:r>
              <a:rPr>
                <a:solidFill>
                  <a:srgbClr val="4070A0"/>
                </a:solidFill>
                <a:latin typeface="Courier"/>
              </a:rPr>
              <a:t>"</a:t>
            </a:r>
            <a:r>
              <a:rPr>
                <a:latin typeface="Courier"/>
              </a:rPr>
              <a:t> 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Создание репозитория dotfiles  </a:t>
            </a:r>
            <a:br/>
            <a:r>
              <a:rPr>
                <a:latin typeface="Courier"/>
              </a:rPr>
              <a:t>gh repo create dotfiles </a:t>
            </a:r>
            <a:r>
              <a:rPr>
                <a:solidFill>
                  <a:srgbClr val="7D9029"/>
                </a:solidFill>
                <a:latin typeface="Courier"/>
              </a:rPr>
              <a:t>--template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"yamadharma/dotfiles-template"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--private</a:t>
            </a:r>
            <a:r>
              <a:rPr>
                <a:latin typeface="Courier"/>
              </a:rPr>
              <a:t> 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Инициализация chezmoi  </a:t>
            </a:r>
            <a:br/>
            <a:r>
              <a:rPr>
                <a:latin typeface="Courier"/>
              </a:rPr>
              <a:t>chezmoi init git@github.com:</a:t>
            </a:r>
            <a:r>
              <a:rPr>
                <a:solidFill>
                  <a:srgbClr val="666666"/>
                </a:solidFill>
                <a:latin typeface="Courier"/>
              </a:rPr>
              <a:t>&lt;</a:t>
            </a:r>
            <a:r>
              <a:rPr>
                <a:latin typeface="Courier"/>
              </a:rPr>
              <a:t>username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/dotfiles.git 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Просмотр изменений  </a:t>
            </a:r>
            <a:br/>
            <a:r>
              <a:rPr>
                <a:latin typeface="Courier"/>
              </a:rPr>
              <a:t>chezmoi diff  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Применение изменений  </a:t>
            </a:r>
            <a:br/>
            <a:r>
              <a:rPr>
                <a:latin typeface="Courier"/>
              </a:rPr>
              <a:t>chezmoi apply </a:t>
            </a:r>
            <a:r>
              <a:rPr>
                <a:solidFill>
                  <a:srgbClr val="7D9029"/>
                </a:solidFill>
                <a:latin typeface="Courier"/>
              </a:rPr>
              <a:t>-v</a:t>
            </a:r>
            <a:r>
              <a:rPr>
                <a:latin typeface="Courier"/>
              </a:rPr>
              <a:t>  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Вывод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Менеджер паролей </a:t>
            </a:r>
            <a:r>
              <a:rPr>
                <a:latin typeface="Courier"/>
              </a:rPr>
              <a:t>pass</a:t>
            </a:r>
            <a:r>
              <a:rPr/>
              <a:t> обеспечивает безопасное хранение и синхронизацию данных через GPG-шифрование и git. Интеграция с браузером через browserpass и автоматизация настройки через chezmoi позволяет эффективно управлять учетными данными и конфигурациями на нескольких устройствах.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по лабораторной работе №5</dc:title>
  <dc:creator/>
  <cp:keywords/>
  <dcterms:created xsi:type="dcterms:W3CDTF">2025-08-29T17:43:38Z</dcterms:created>
  <dcterms:modified xsi:type="dcterms:W3CDTF">2025-08-29T17:43:38Z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