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84" r:id="rId5"/>
    <p:sldMasterId id="214748371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12192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Bellota Text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  <p:embeddedFont>
      <p:font typeface="Hind Madurai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aosK9zspPbbyDNorB4u961i5r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B985D7-528E-4805-A0BB-973E318B3B1F}">
  <a:tblStyle styleId="{B9B985D7-528E-4805-A0BB-973E318B3B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Text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BellotaText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HindMadurai-regular.fnt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indMadura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BellotaText-bold.fntdata"/><Relationship Id="rId18" Type="http://schemas.openxmlformats.org/officeDocument/2006/relationships/font" Target="fonts/BellotaTex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7" name="Google Shape;10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5" name="Google Shape;10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0" name="Google Shape;10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title"/>
          </p:nvPr>
        </p:nvSpPr>
        <p:spPr>
          <a:xfrm>
            <a:off x="3294200" y="2802133"/>
            <a:ext cx="5603600" cy="20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4" name="Google Shape;14;p8"/>
          <p:cNvSpPr txBox="1"/>
          <p:nvPr>
            <p:ph idx="2" type="title"/>
          </p:nvPr>
        </p:nvSpPr>
        <p:spPr>
          <a:xfrm>
            <a:off x="5280600" y="1171333"/>
            <a:ext cx="1630800" cy="16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3294200" y="4842133"/>
            <a:ext cx="5603600" cy="62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3"/>
          <p:cNvSpPr txBox="1"/>
          <p:nvPr>
            <p:ph type="title"/>
          </p:nvPr>
        </p:nvSpPr>
        <p:spPr>
          <a:xfrm>
            <a:off x="3760233" y="1930033"/>
            <a:ext cx="7480800" cy="19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14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75" name="Google Shape;75;p83"/>
          <p:cNvSpPr txBox="1"/>
          <p:nvPr>
            <p:ph idx="1" type="subTitle"/>
          </p:nvPr>
        </p:nvSpPr>
        <p:spPr>
          <a:xfrm>
            <a:off x="3760233" y="3874832"/>
            <a:ext cx="7480800" cy="69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 and body 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85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082001" y="-1"/>
            <a:ext cx="2110001" cy="1196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85"/>
          <p:cNvGrpSpPr/>
          <p:nvPr/>
        </p:nvGrpSpPr>
        <p:grpSpPr>
          <a:xfrm>
            <a:off x="9674006" y="223743"/>
            <a:ext cx="2237059" cy="676621"/>
            <a:chOff x="7255504" y="167807"/>
            <a:chExt cx="1677794" cy="507466"/>
          </a:xfrm>
        </p:grpSpPr>
        <p:sp>
          <p:nvSpPr>
            <p:cNvPr id="80" name="Google Shape;80;p85"/>
            <p:cNvSpPr/>
            <p:nvPr/>
          </p:nvSpPr>
          <p:spPr>
            <a:xfrm flipH="1">
              <a:off x="8015892" y="304656"/>
              <a:ext cx="231919" cy="58569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5"/>
            <p:cNvSpPr/>
            <p:nvPr/>
          </p:nvSpPr>
          <p:spPr>
            <a:xfrm flipH="1">
              <a:off x="8630222" y="538514"/>
              <a:ext cx="291740" cy="74318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5"/>
            <p:cNvSpPr/>
            <p:nvPr/>
          </p:nvSpPr>
          <p:spPr>
            <a:xfrm flipH="1">
              <a:off x="7255504" y="608316"/>
              <a:ext cx="136235" cy="34437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5"/>
            <p:cNvSpPr/>
            <p:nvPr/>
          </p:nvSpPr>
          <p:spPr>
            <a:xfrm flipH="1">
              <a:off x="8068034" y="642757"/>
              <a:ext cx="127618" cy="32516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5"/>
            <p:cNvSpPr/>
            <p:nvPr/>
          </p:nvSpPr>
          <p:spPr>
            <a:xfrm flipH="1">
              <a:off x="8797063" y="167807"/>
              <a:ext cx="136235" cy="35107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85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85"/>
          <p:cNvSpPr txBox="1"/>
          <p:nvPr>
            <p:ph idx="1" type="body"/>
          </p:nvPr>
        </p:nvSpPr>
        <p:spPr>
          <a:xfrm>
            <a:off x="960000" y="1539217"/>
            <a:ext cx="10272000" cy="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>
                <a:solidFill>
                  <a:schemeClr val="hlink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pic>
        <p:nvPicPr>
          <p:cNvPr id="87" name="Google Shape;87;p85"/>
          <p:cNvPicPr preferRelativeResize="0"/>
          <p:nvPr/>
        </p:nvPicPr>
        <p:blipFill rotWithShape="1">
          <a:blip r:embed="rId3">
            <a:alphaModFix/>
          </a:blip>
          <a:srcRect b="13354" l="13684" r="14933" t="19133"/>
          <a:stretch/>
        </p:blipFill>
        <p:spPr>
          <a:xfrm flipH="1" rot="5399978">
            <a:off x="-530949" y="5264080"/>
            <a:ext cx="2122431" cy="10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6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86"/>
          <p:cNvSpPr txBox="1"/>
          <p:nvPr>
            <p:ph idx="2" type="title"/>
          </p:nvPr>
        </p:nvSpPr>
        <p:spPr>
          <a:xfrm>
            <a:off x="2201867" y="2098500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86"/>
          <p:cNvSpPr txBox="1"/>
          <p:nvPr>
            <p:ph idx="3" type="title"/>
          </p:nvPr>
        </p:nvSpPr>
        <p:spPr>
          <a:xfrm>
            <a:off x="8034633" y="2098500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86"/>
          <p:cNvSpPr txBox="1"/>
          <p:nvPr>
            <p:ph idx="1" type="subTitle"/>
          </p:nvPr>
        </p:nvSpPr>
        <p:spPr>
          <a:xfrm>
            <a:off x="2201868" y="2826500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6"/>
          <p:cNvSpPr txBox="1"/>
          <p:nvPr>
            <p:ph idx="4" type="subTitle"/>
          </p:nvPr>
        </p:nvSpPr>
        <p:spPr>
          <a:xfrm>
            <a:off x="8034636" y="2826500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6"/>
          <p:cNvSpPr txBox="1"/>
          <p:nvPr>
            <p:ph idx="5" type="title"/>
          </p:nvPr>
        </p:nvSpPr>
        <p:spPr>
          <a:xfrm>
            <a:off x="2201867" y="4131167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86"/>
          <p:cNvSpPr txBox="1"/>
          <p:nvPr>
            <p:ph idx="6" type="title"/>
          </p:nvPr>
        </p:nvSpPr>
        <p:spPr>
          <a:xfrm>
            <a:off x="8034633" y="4131167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86"/>
          <p:cNvSpPr txBox="1"/>
          <p:nvPr>
            <p:ph idx="7" type="subTitle"/>
          </p:nvPr>
        </p:nvSpPr>
        <p:spPr>
          <a:xfrm>
            <a:off x="2201900" y="4859167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6"/>
          <p:cNvSpPr txBox="1"/>
          <p:nvPr>
            <p:ph idx="8" type="subTitle"/>
          </p:nvPr>
        </p:nvSpPr>
        <p:spPr>
          <a:xfrm>
            <a:off x="8034641" y="4859167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6"/>
          <p:cNvSpPr txBox="1"/>
          <p:nvPr>
            <p:ph idx="9" type="title"/>
          </p:nvPr>
        </p:nvSpPr>
        <p:spPr>
          <a:xfrm>
            <a:off x="950969" y="2098491"/>
            <a:ext cx="1034400" cy="10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99" name="Google Shape;99;p86"/>
          <p:cNvSpPr txBox="1"/>
          <p:nvPr>
            <p:ph idx="13" type="title"/>
          </p:nvPr>
        </p:nvSpPr>
        <p:spPr>
          <a:xfrm>
            <a:off x="950969" y="4131157"/>
            <a:ext cx="1034400" cy="1034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100" name="Google Shape;100;p86"/>
          <p:cNvSpPr txBox="1"/>
          <p:nvPr>
            <p:ph idx="14" type="title"/>
          </p:nvPr>
        </p:nvSpPr>
        <p:spPr>
          <a:xfrm>
            <a:off x="6783903" y="2098491"/>
            <a:ext cx="1034400" cy="103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101" name="Google Shape;101;p86"/>
          <p:cNvSpPr txBox="1"/>
          <p:nvPr>
            <p:ph idx="15" type="title"/>
          </p:nvPr>
        </p:nvSpPr>
        <p:spPr>
          <a:xfrm>
            <a:off x="6783903" y="4131157"/>
            <a:ext cx="1034400" cy="1034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pic>
        <p:nvPicPr>
          <p:cNvPr id="102" name="Google Shape;102;p86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9478934" y="160766"/>
            <a:ext cx="2110001" cy="1196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86"/>
          <p:cNvGrpSpPr/>
          <p:nvPr/>
        </p:nvGrpSpPr>
        <p:grpSpPr>
          <a:xfrm>
            <a:off x="9070939" y="384510"/>
            <a:ext cx="2237059" cy="676621"/>
            <a:chOff x="7255504" y="167807"/>
            <a:chExt cx="1677794" cy="507466"/>
          </a:xfrm>
        </p:grpSpPr>
        <p:sp>
          <p:nvSpPr>
            <p:cNvPr id="104" name="Google Shape;104;p86"/>
            <p:cNvSpPr/>
            <p:nvPr/>
          </p:nvSpPr>
          <p:spPr>
            <a:xfrm flipH="1">
              <a:off x="8015892" y="304656"/>
              <a:ext cx="231919" cy="58569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6"/>
            <p:cNvSpPr/>
            <p:nvPr/>
          </p:nvSpPr>
          <p:spPr>
            <a:xfrm flipH="1">
              <a:off x="8630222" y="538514"/>
              <a:ext cx="291740" cy="74318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6"/>
            <p:cNvSpPr/>
            <p:nvPr/>
          </p:nvSpPr>
          <p:spPr>
            <a:xfrm flipH="1">
              <a:off x="7255504" y="608316"/>
              <a:ext cx="136235" cy="34437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6"/>
            <p:cNvSpPr/>
            <p:nvPr/>
          </p:nvSpPr>
          <p:spPr>
            <a:xfrm flipH="1">
              <a:off x="8068034" y="642757"/>
              <a:ext cx="127618" cy="32516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6"/>
            <p:cNvSpPr/>
            <p:nvPr/>
          </p:nvSpPr>
          <p:spPr>
            <a:xfrm flipH="1">
              <a:off x="8797063" y="167807"/>
              <a:ext cx="136235" cy="35107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p86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3115483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86"/>
          <p:cNvGrpSpPr/>
          <p:nvPr/>
        </p:nvGrpSpPr>
        <p:grpSpPr>
          <a:xfrm>
            <a:off x="2188674" y="6173182"/>
            <a:ext cx="2233249" cy="490767"/>
            <a:chOff x="5752722" y="69528"/>
            <a:chExt cx="3069337" cy="674501"/>
          </a:xfrm>
        </p:grpSpPr>
        <p:sp>
          <p:nvSpPr>
            <p:cNvPr id="111" name="Google Shape;111;p86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6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6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6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6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6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7" name="Google Shape;117;p86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 flipH="1">
            <a:off x="10132031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6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 flipH="1">
            <a:off x="10875389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86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202338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6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>
            <a:off x="-43750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7"/>
          <p:cNvSpPr txBox="1"/>
          <p:nvPr>
            <p:ph type="title"/>
          </p:nvPr>
        </p:nvSpPr>
        <p:spPr>
          <a:xfrm>
            <a:off x="5090967" y="4412100"/>
            <a:ext cx="615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23" name="Google Shape;123;p87"/>
          <p:cNvSpPr txBox="1"/>
          <p:nvPr>
            <p:ph idx="1" type="subTitle"/>
          </p:nvPr>
        </p:nvSpPr>
        <p:spPr>
          <a:xfrm>
            <a:off x="6167733" y="2387800"/>
            <a:ext cx="5073200" cy="17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Numbers and text 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8"/>
          <p:cNvSpPr txBox="1"/>
          <p:nvPr>
            <p:ph type="title"/>
          </p:nvPr>
        </p:nvSpPr>
        <p:spPr>
          <a:xfrm>
            <a:off x="950951" y="1383899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126" name="Google Shape;126;p88"/>
          <p:cNvSpPr txBox="1"/>
          <p:nvPr>
            <p:ph idx="1" type="subTitle"/>
          </p:nvPr>
        </p:nvSpPr>
        <p:spPr>
          <a:xfrm>
            <a:off x="950951" y="2484937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88"/>
          <p:cNvSpPr txBox="1"/>
          <p:nvPr>
            <p:ph idx="2" type="title"/>
          </p:nvPr>
        </p:nvSpPr>
        <p:spPr>
          <a:xfrm>
            <a:off x="6739417" y="1383899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128" name="Google Shape;128;p88"/>
          <p:cNvSpPr txBox="1"/>
          <p:nvPr>
            <p:ph idx="3" type="subTitle"/>
          </p:nvPr>
        </p:nvSpPr>
        <p:spPr>
          <a:xfrm>
            <a:off x="6739417" y="2484937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8"/>
          <p:cNvSpPr txBox="1"/>
          <p:nvPr>
            <p:ph idx="4" type="title"/>
          </p:nvPr>
        </p:nvSpPr>
        <p:spPr>
          <a:xfrm>
            <a:off x="6739417" y="3808665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130" name="Google Shape;130;p88"/>
          <p:cNvSpPr txBox="1"/>
          <p:nvPr>
            <p:ph idx="5" type="subTitle"/>
          </p:nvPr>
        </p:nvSpPr>
        <p:spPr>
          <a:xfrm>
            <a:off x="6739417" y="4909704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88"/>
          <p:cNvSpPr txBox="1"/>
          <p:nvPr>
            <p:ph idx="6" type="title"/>
          </p:nvPr>
        </p:nvSpPr>
        <p:spPr>
          <a:xfrm>
            <a:off x="950951" y="3808665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132" name="Google Shape;132;p88"/>
          <p:cNvSpPr txBox="1"/>
          <p:nvPr>
            <p:ph idx="7" type="subTitle"/>
          </p:nvPr>
        </p:nvSpPr>
        <p:spPr>
          <a:xfrm>
            <a:off x="950951" y="4909704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1_Section 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9"/>
          <p:cNvSpPr txBox="1"/>
          <p:nvPr>
            <p:ph type="title"/>
          </p:nvPr>
        </p:nvSpPr>
        <p:spPr>
          <a:xfrm>
            <a:off x="5091333" y="2572984"/>
            <a:ext cx="5827200" cy="21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35" name="Google Shape;135;p89"/>
          <p:cNvSpPr txBox="1"/>
          <p:nvPr>
            <p:ph idx="2" type="title"/>
          </p:nvPr>
        </p:nvSpPr>
        <p:spPr>
          <a:xfrm>
            <a:off x="9287667" y="942184"/>
            <a:ext cx="1630800" cy="163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136" name="Google Shape;136;p89"/>
          <p:cNvSpPr txBox="1"/>
          <p:nvPr>
            <p:ph idx="1" type="subTitle"/>
          </p:nvPr>
        </p:nvSpPr>
        <p:spPr>
          <a:xfrm>
            <a:off x="5091267" y="4701032"/>
            <a:ext cx="5827200" cy="58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0"/>
          <p:cNvSpPr txBox="1"/>
          <p:nvPr>
            <p:ph type="title"/>
          </p:nvPr>
        </p:nvSpPr>
        <p:spPr>
          <a:xfrm>
            <a:off x="4768867" y="2763200"/>
            <a:ext cx="6149600" cy="20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39" name="Google Shape;139;p90"/>
          <p:cNvSpPr txBox="1"/>
          <p:nvPr>
            <p:ph idx="2" type="title"/>
          </p:nvPr>
        </p:nvSpPr>
        <p:spPr>
          <a:xfrm>
            <a:off x="4768867" y="1132400"/>
            <a:ext cx="1630800" cy="163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140" name="Google Shape;140;p90"/>
          <p:cNvSpPr txBox="1"/>
          <p:nvPr>
            <p:ph idx="1" type="subTitle"/>
          </p:nvPr>
        </p:nvSpPr>
        <p:spPr>
          <a:xfrm>
            <a:off x="4768867" y="4803200"/>
            <a:ext cx="6149600" cy="7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 Header 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1"/>
          <p:cNvSpPr txBox="1"/>
          <p:nvPr>
            <p:ph type="title"/>
          </p:nvPr>
        </p:nvSpPr>
        <p:spPr>
          <a:xfrm>
            <a:off x="1590833" y="2802133"/>
            <a:ext cx="6533200" cy="20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43" name="Google Shape;143;p91"/>
          <p:cNvSpPr txBox="1"/>
          <p:nvPr>
            <p:ph idx="2" type="title"/>
          </p:nvPr>
        </p:nvSpPr>
        <p:spPr>
          <a:xfrm>
            <a:off x="1590833" y="1171333"/>
            <a:ext cx="1630800" cy="1630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144" name="Google Shape;144;p91"/>
          <p:cNvSpPr txBox="1"/>
          <p:nvPr>
            <p:ph idx="1" type="subTitle"/>
          </p:nvPr>
        </p:nvSpPr>
        <p:spPr>
          <a:xfrm>
            <a:off x="1590833" y="4842133"/>
            <a:ext cx="6533200" cy="592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2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92"/>
          <p:cNvSpPr txBox="1"/>
          <p:nvPr>
            <p:ph idx="2" type="title"/>
          </p:nvPr>
        </p:nvSpPr>
        <p:spPr>
          <a:xfrm>
            <a:off x="1971480" y="4548500"/>
            <a:ext cx="3267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92"/>
          <p:cNvSpPr txBox="1"/>
          <p:nvPr>
            <p:ph idx="3" type="title"/>
          </p:nvPr>
        </p:nvSpPr>
        <p:spPr>
          <a:xfrm>
            <a:off x="6813479" y="4548500"/>
            <a:ext cx="3266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92"/>
          <p:cNvSpPr txBox="1"/>
          <p:nvPr>
            <p:ph idx="1" type="subTitle"/>
          </p:nvPr>
        </p:nvSpPr>
        <p:spPr>
          <a:xfrm>
            <a:off x="1971680" y="5087300"/>
            <a:ext cx="3267200" cy="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50" name="Google Shape;150;p92"/>
          <p:cNvSpPr txBox="1"/>
          <p:nvPr>
            <p:ph idx="4" type="subTitle"/>
          </p:nvPr>
        </p:nvSpPr>
        <p:spPr>
          <a:xfrm>
            <a:off x="6813479" y="5087300"/>
            <a:ext cx="3266800" cy="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75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9368365" y="40631"/>
            <a:ext cx="2394384" cy="13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75"/>
          <p:cNvGrpSpPr/>
          <p:nvPr/>
        </p:nvGrpSpPr>
        <p:grpSpPr>
          <a:xfrm>
            <a:off x="7670297" y="92705"/>
            <a:ext cx="4092449" cy="899335"/>
            <a:chOff x="5752722" y="69528"/>
            <a:chExt cx="3069337" cy="674501"/>
          </a:xfrm>
        </p:grpSpPr>
        <p:sp>
          <p:nvSpPr>
            <p:cNvPr id="19" name="Google Shape;19;p75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5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5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75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75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5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" name="Google Shape;25;p75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-1" y="218964"/>
            <a:ext cx="2394384" cy="13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5"/>
          <p:cNvSpPr txBox="1"/>
          <p:nvPr>
            <p:ph type="ctrTitle"/>
          </p:nvPr>
        </p:nvSpPr>
        <p:spPr>
          <a:xfrm>
            <a:off x="2697600" y="1366000"/>
            <a:ext cx="6796800" cy="3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/>
        </p:txBody>
      </p:sp>
      <p:sp>
        <p:nvSpPr>
          <p:cNvPr id="27" name="Google Shape;27;p75"/>
          <p:cNvSpPr txBox="1"/>
          <p:nvPr>
            <p:ph idx="1" type="subTitle"/>
          </p:nvPr>
        </p:nvSpPr>
        <p:spPr>
          <a:xfrm>
            <a:off x="2697600" y="4814867"/>
            <a:ext cx="6796800" cy="61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3"/>
          <p:cNvSpPr txBox="1"/>
          <p:nvPr>
            <p:ph type="title"/>
          </p:nvPr>
        </p:nvSpPr>
        <p:spPr>
          <a:xfrm>
            <a:off x="8026000" y="38776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93"/>
          <p:cNvSpPr txBox="1"/>
          <p:nvPr>
            <p:ph idx="2" type="title"/>
          </p:nvPr>
        </p:nvSpPr>
        <p:spPr>
          <a:xfrm>
            <a:off x="4492993" y="38776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93"/>
          <p:cNvSpPr txBox="1"/>
          <p:nvPr>
            <p:ph idx="1" type="subTitle"/>
          </p:nvPr>
        </p:nvSpPr>
        <p:spPr>
          <a:xfrm>
            <a:off x="960001" y="4411908"/>
            <a:ext cx="3206000" cy="1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93"/>
          <p:cNvSpPr txBox="1"/>
          <p:nvPr>
            <p:ph idx="3" type="subTitle"/>
          </p:nvPr>
        </p:nvSpPr>
        <p:spPr>
          <a:xfrm>
            <a:off x="4492993" y="4411908"/>
            <a:ext cx="3206000" cy="1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3"/>
          <p:cNvSpPr txBox="1"/>
          <p:nvPr>
            <p:ph idx="4" type="title"/>
          </p:nvPr>
        </p:nvSpPr>
        <p:spPr>
          <a:xfrm>
            <a:off x="960001" y="38776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93"/>
          <p:cNvSpPr txBox="1"/>
          <p:nvPr>
            <p:ph idx="5" type="subTitle"/>
          </p:nvPr>
        </p:nvSpPr>
        <p:spPr>
          <a:xfrm>
            <a:off x="8026000" y="4411908"/>
            <a:ext cx="3206000" cy="1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93"/>
          <p:cNvSpPr txBox="1"/>
          <p:nvPr>
            <p:ph idx="6"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 and three columns 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4"/>
          <p:cNvSpPr txBox="1"/>
          <p:nvPr>
            <p:ph type="title"/>
          </p:nvPr>
        </p:nvSpPr>
        <p:spPr>
          <a:xfrm>
            <a:off x="8026000" y="2069400"/>
            <a:ext cx="3206000" cy="52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94"/>
          <p:cNvSpPr txBox="1"/>
          <p:nvPr>
            <p:ph idx="2" type="title"/>
          </p:nvPr>
        </p:nvSpPr>
        <p:spPr>
          <a:xfrm>
            <a:off x="4492997" y="2069400"/>
            <a:ext cx="3206000" cy="52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94"/>
          <p:cNvSpPr txBox="1"/>
          <p:nvPr>
            <p:ph idx="1" type="subTitle"/>
          </p:nvPr>
        </p:nvSpPr>
        <p:spPr>
          <a:xfrm>
            <a:off x="960001" y="3111033"/>
            <a:ext cx="3206000" cy="1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94"/>
          <p:cNvSpPr txBox="1"/>
          <p:nvPr>
            <p:ph idx="3" type="subTitle"/>
          </p:nvPr>
        </p:nvSpPr>
        <p:spPr>
          <a:xfrm>
            <a:off x="4492988" y="3111033"/>
            <a:ext cx="3206000" cy="1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94"/>
          <p:cNvSpPr txBox="1"/>
          <p:nvPr>
            <p:ph idx="4" type="title"/>
          </p:nvPr>
        </p:nvSpPr>
        <p:spPr>
          <a:xfrm>
            <a:off x="960001" y="2069400"/>
            <a:ext cx="3206000" cy="52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94"/>
          <p:cNvSpPr txBox="1"/>
          <p:nvPr>
            <p:ph idx="5" type="subTitle"/>
          </p:nvPr>
        </p:nvSpPr>
        <p:spPr>
          <a:xfrm>
            <a:off x="8026000" y="3111033"/>
            <a:ext cx="3206000" cy="1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4"/>
          <p:cNvSpPr txBox="1"/>
          <p:nvPr>
            <p:ph idx="6"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5"/>
          <p:cNvSpPr txBox="1"/>
          <p:nvPr>
            <p:ph type="title"/>
          </p:nvPr>
        </p:nvSpPr>
        <p:spPr>
          <a:xfrm>
            <a:off x="960000" y="725384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69" name="Google Shape;169;p95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3115483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95"/>
          <p:cNvGrpSpPr/>
          <p:nvPr/>
        </p:nvGrpSpPr>
        <p:grpSpPr>
          <a:xfrm>
            <a:off x="2188674" y="6173182"/>
            <a:ext cx="2233249" cy="490767"/>
            <a:chOff x="5752722" y="69528"/>
            <a:chExt cx="3069337" cy="674501"/>
          </a:xfrm>
        </p:grpSpPr>
        <p:sp>
          <p:nvSpPr>
            <p:cNvPr id="171" name="Google Shape;171;p95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5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5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5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5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5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95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 flipH="1">
            <a:off x="10132031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5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 flipH="1">
            <a:off x="10875389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5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202338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5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>
            <a:off x="-43750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5"/>
          <p:cNvSpPr txBox="1"/>
          <p:nvPr>
            <p:ph idx="2" type="title"/>
          </p:nvPr>
        </p:nvSpPr>
        <p:spPr>
          <a:xfrm>
            <a:off x="2013280" y="2714988"/>
            <a:ext cx="362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95"/>
          <p:cNvSpPr txBox="1"/>
          <p:nvPr>
            <p:ph idx="3" type="title"/>
          </p:nvPr>
        </p:nvSpPr>
        <p:spPr>
          <a:xfrm>
            <a:off x="2013280" y="4882635"/>
            <a:ext cx="362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95"/>
          <p:cNvSpPr txBox="1"/>
          <p:nvPr>
            <p:ph idx="1" type="subTitle"/>
          </p:nvPr>
        </p:nvSpPr>
        <p:spPr>
          <a:xfrm>
            <a:off x="2013280" y="3092632"/>
            <a:ext cx="36212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95"/>
          <p:cNvSpPr txBox="1"/>
          <p:nvPr>
            <p:ph idx="4" type="subTitle"/>
          </p:nvPr>
        </p:nvSpPr>
        <p:spPr>
          <a:xfrm>
            <a:off x="2013280" y="5260247"/>
            <a:ext cx="3621200" cy="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95"/>
          <p:cNvSpPr txBox="1"/>
          <p:nvPr>
            <p:ph idx="5" type="title"/>
          </p:nvPr>
        </p:nvSpPr>
        <p:spPr>
          <a:xfrm>
            <a:off x="6554720" y="2715003"/>
            <a:ext cx="362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95"/>
          <p:cNvSpPr txBox="1"/>
          <p:nvPr>
            <p:ph idx="6" type="title"/>
          </p:nvPr>
        </p:nvSpPr>
        <p:spPr>
          <a:xfrm>
            <a:off x="6551920" y="4882580"/>
            <a:ext cx="3626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95"/>
          <p:cNvSpPr txBox="1"/>
          <p:nvPr>
            <p:ph idx="7" type="subTitle"/>
          </p:nvPr>
        </p:nvSpPr>
        <p:spPr>
          <a:xfrm>
            <a:off x="6554720" y="3092601"/>
            <a:ext cx="36212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95"/>
          <p:cNvSpPr txBox="1"/>
          <p:nvPr>
            <p:ph idx="8" type="subTitle"/>
          </p:nvPr>
        </p:nvSpPr>
        <p:spPr>
          <a:xfrm>
            <a:off x="6551933" y="5260247"/>
            <a:ext cx="3626800" cy="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6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91" name="Google Shape;191;p96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3115483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96"/>
          <p:cNvGrpSpPr/>
          <p:nvPr/>
        </p:nvGrpSpPr>
        <p:grpSpPr>
          <a:xfrm>
            <a:off x="2188674" y="6173182"/>
            <a:ext cx="2233249" cy="490767"/>
            <a:chOff x="5752722" y="69528"/>
            <a:chExt cx="3069337" cy="674501"/>
          </a:xfrm>
        </p:grpSpPr>
        <p:sp>
          <p:nvSpPr>
            <p:cNvPr id="193" name="Google Shape;193;p96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96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6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6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6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6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9" name="Google Shape;199;p96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 flipH="1">
            <a:off x="10132031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6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 flipH="1">
            <a:off x="10875389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6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202338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96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>
            <a:off x="-43750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6"/>
          <p:cNvSpPr txBox="1"/>
          <p:nvPr>
            <p:ph idx="2" type="title"/>
          </p:nvPr>
        </p:nvSpPr>
        <p:spPr>
          <a:xfrm>
            <a:off x="959903" y="3435988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4" name="Google Shape;204;p96"/>
          <p:cNvSpPr txBox="1"/>
          <p:nvPr>
            <p:ph idx="3" type="title"/>
          </p:nvPr>
        </p:nvSpPr>
        <p:spPr>
          <a:xfrm>
            <a:off x="3607667" y="3435988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p96"/>
          <p:cNvSpPr txBox="1"/>
          <p:nvPr>
            <p:ph idx="1" type="subTitle"/>
          </p:nvPr>
        </p:nvSpPr>
        <p:spPr>
          <a:xfrm>
            <a:off x="959903" y="4016869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96"/>
          <p:cNvSpPr txBox="1"/>
          <p:nvPr>
            <p:ph idx="4" type="subTitle"/>
          </p:nvPr>
        </p:nvSpPr>
        <p:spPr>
          <a:xfrm>
            <a:off x="3607667" y="4016869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96"/>
          <p:cNvSpPr txBox="1"/>
          <p:nvPr>
            <p:ph idx="5" type="title"/>
          </p:nvPr>
        </p:nvSpPr>
        <p:spPr>
          <a:xfrm>
            <a:off x="6255432" y="3435969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96"/>
          <p:cNvSpPr txBox="1"/>
          <p:nvPr>
            <p:ph idx="6" type="title"/>
          </p:nvPr>
        </p:nvSpPr>
        <p:spPr>
          <a:xfrm>
            <a:off x="8903196" y="3435969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96"/>
          <p:cNvSpPr txBox="1"/>
          <p:nvPr>
            <p:ph idx="7" type="subTitle"/>
          </p:nvPr>
        </p:nvSpPr>
        <p:spPr>
          <a:xfrm>
            <a:off x="6255432" y="4016844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96"/>
          <p:cNvSpPr txBox="1"/>
          <p:nvPr>
            <p:ph idx="8" type="subTitle"/>
          </p:nvPr>
        </p:nvSpPr>
        <p:spPr>
          <a:xfrm>
            <a:off x="8903196" y="4016844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7"/>
          <p:cNvSpPr txBox="1"/>
          <p:nvPr>
            <p:ph type="title"/>
          </p:nvPr>
        </p:nvSpPr>
        <p:spPr>
          <a:xfrm>
            <a:off x="960008" y="27484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97"/>
          <p:cNvSpPr txBox="1"/>
          <p:nvPr>
            <p:ph idx="2" type="title"/>
          </p:nvPr>
        </p:nvSpPr>
        <p:spPr>
          <a:xfrm>
            <a:off x="4587289" y="27484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97"/>
          <p:cNvSpPr txBox="1"/>
          <p:nvPr>
            <p:ph idx="1" type="subTitle"/>
          </p:nvPr>
        </p:nvSpPr>
        <p:spPr>
          <a:xfrm>
            <a:off x="960000" y="30700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97"/>
          <p:cNvSpPr txBox="1"/>
          <p:nvPr>
            <p:ph idx="3" type="subTitle"/>
          </p:nvPr>
        </p:nvSpPr>
        <p:spPr>
          <a:xfrm>
            <a:off x="4587289" y="30700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97"/>
          <p:cNvSpPr txBox="1"/>
          <p:nvPr>
            <p:ph idx="4" type="title"/>
          </p:nvPr>
        </p:nvSpPr>
        <p:spPr>
          <a:xfrm>
            <a:off x="960008" y="50595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97"/>
          <p:cNvSpPr txBox="1"/>
          <p:nvPr>
            <p:ph idx="5" type="title"/>
          </p:nvPr>
        </p:nvSpPr>
        <p:spPr>
          <a:xfrm>
            <a:off x="4587289" y="50595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97"/>
          <p:cNvSpPr txBox="1"/>
          <p:nvPr>
            <p:ph idx="6" type="subTitle"/>
          </p:nvPr>
        </p:nvSpPr>
        <p:spPr>
          <a:xfrm>
            <a:off x="960000" y="53811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97"/>
          <p:cNvSpPr txBox="1"/>
          <p:nvPr>
            <p:ph idx="7" type="subTitle"/>
          </p:nvPr>
        </p:nvSpPr>
        <p:spPr>
          <a:xfrm>
            <a:off x="4587289" y="53811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97"/>
          <p:cNvSpPr txBox="1"/>
          <p:nvPr>
            <p:ph idx="8"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1" name="Google Shape;221;p97"/>
          <p:cNvSpPr txBox="1"/>
          <p:nvPr>
            <p:ph idx="9" type="title"/>
          </p:nvPr>
        </p:nvSpPr>
        <p:spPr>
          <a:xfrm>
            <a:off x="8214584" y="27484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2" name="Google Shape;222;p97"/>
          <p:cNvSpPr txBox="1"/>
          <p:nvPr>
            <p:ph idx="13" type="subTitle"/>
          </p:nvPr>
        </p:nvSpPr>
        <p:spPr>
          <a:xfrm>
            <a:off x="8214576" y="30700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97"/>
          <p:cNvSpPr txBox="1"/>
          <p:nvPr>
            <p:ph idx="14" type="title"/>
          </p:nvPr>
        </p:nvSpPr>
        <p:spPr>
          <a:xfrm>
            <a:off x="8214584" y="50595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97"/>
          <p:cNvSpPr txBox="1"/>
          <p:nvPr>
            <p:ph idx="15" type="subTitle"/>
          </p:nvPr>
        </p:nvSpPr>
        <p:spPr>
          <a:xfrm>
            <a:off x="8214576" y="53811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Title and ten 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8"/>
          <p:cNvSpPr txBox="1"/>
          <p:nvPr>
            <p:ph idx="1" type="subTitle"/>
          </p:nvPr>
        </p:nvSpPr>
        <p:spPr>
          <a:xfrm>
            <a:off x="1648331" y="28146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98"/>
          <p:cNvSpPr txBox="1"/>
          <p:nvPr>
            <p:ph idx="2" type="subTitle"/>
          </p:nvPr>
        </p:nvSpPr>
        <p:spPr>
          <a:xfrm>
            <a:off x="1648297" y="3711733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98"/>
          <p:cNvSpPr txBox="1"/>
          <p:nvPr>
            <p:ph idx="3" type="subTitle"/>
          </p:nvPr>
        </p:nvSpPr>
        <p:spPr>
          <a:xfrm>
            <a:off x="1648331" y="46088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98"/>
          <p:cNvSpPr txBox="1"/>
          <p:nvPr>
            <p:ph idx="4" type="subTitle"/>
          </p:nvPr>
        </p:nvSpPr>
        <p:spPr>
          <a:xfrm>
            <a:off x="1648297" y="55060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98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sp>
        <p:nvSpPr>
          <p:cNvPr id="231" name="Google Shape;231;p98"/>
          <p:cNvSpPr txBox="1"/>
          <p:nvPr>
            <p:ph idx="5" type="subTitle"/>
          </p:nvPr>
        </p:nvSpPr>
        <p:spPr>
          <a:xfrm>
            <a:off x="1648331" y="19174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98"/>
          <p:cNvSpPr txBox="1"/>
          <p:nvPr>
            <p:ph idx="6" type="subTitle"/>
          </p:nvPr>
        </p:nvSpPr>
        <p:spPr>
          <a:xfrm>
            <a:off x="7147783" y="28146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98"/>
          <p:cNvSpPr txBox="1"/>
          <p:nvPr>
            <p:ph idx="7" type="subTitle"/>
          </p:nvPr>
        </p:nvSpPr>
        <p:spPr>
          <a:xfrm>
            <a:off x="7147749" y="3711733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8"/>
          <p:cNvSpPr txBox="1"/>
          <p:nvPr>
            <p:ph idx="8" type="subTitle"/>
          </p:nvPr>
        </p:nvSpPr>
        <p:spPr>
          <a:xfrm>
            <a:off x="7147783" y="46088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98"/>
          <p:cNvSpPr txBox="1"/>
          <p:nvPr>
            <p:ph idx="9" type="subTitle"/>
          </p:nvPr>
        </p:nvSpPr>
        <p:spPr>
          <a:xfrm>
            <a:off x="7147749" y="55060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98"/>
          <p:cNvSpPr txBox="1"/>
          <p:nvPr>
            <p:ph idx="13" type="subTitle"/>
          </p:nvPr>
        </p:nvSpPr>
        <p:spPr>
          <a:xfrm>
            <a:off x="7147783" y="19174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7" name="Google Shape;237;p98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885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98"/>
          <p:cNvGrpSpPr/>
          <p:nvPr/>
        </p:nvGrpSpPr>
        <p:grpSpPr>
          <a:xfrm>
            <a:off x="9958741" y="15"/>
            <a:ext cx="2233249" cy="490767"/>
            <a:chOff x="5752722" y="69528"/>
            <a:chExt cx="3069337" cy="674501"/>
          </a:xfrm>
        </p:grpSpPr>
        <p:sp>
          <p:nvSpPr>
            <p:cNvPr id="239" name="Google Shape;239;p98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8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98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8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8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8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1_Title 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9"/>
          <p:cNvSpPr txBox="1"/>
          <p:nvPr>
            <p:ph type="title"/>
          </p:nvPr>
        </p:nvSpPr>
        <p:spPr>
          <a:xfrm>
            <a:off x="960000" y="72597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247" name="Google Shape;247;p99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344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99"/>
          <p:cNvGrpSpPr/>
          <p:nvPr/>
        </p:nvGrpSpPr>
        <p:grpSpPr>
          <a:xfrm flipH="1">
            <a:off x="10012841" y="6269782"/>
            <a:ext cx="2233249" cy="490767"/>
            <a:chOff x="5752722" y="69528"/>
            <a:chExt cx="3069337" cy="674501"/>
          </a:xfrm>
        </p:grpSpPr>
        <p:sp>
          <p:nvSpPr>
            <p:cNvPr id="249" name="Google Shape;249;p99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9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9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9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9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9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99"/>
          <p:cNvGrpSpPr/>
          <p:nvPr/>
        </p:nvGrpSpPr>
        <p:grpSpPr>
          <a:xfrm flipH="1">
            <a:off x="290274" y="15"/>
            <a:ext cx="2233249" cy="490767"/>
            <a:chOff x="5752722" y="69528"/>
            <a:chExt cx="3069337" cy="674501"/>
          </a:xfrm>
        </p:grpSpPr>
        <p:sp>
          <p:nvSpPr>
            <p:cNvPr id="256" name="Google Shape;256;p99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9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9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9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9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9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100"/>
          <p:cNvGrpSpPr/>
          <p:nvPr/>
        </p:nvGrpSpPr>
        <p:grpSpPr>
          <a:xfrm>
            <a:off x="290274" y="126967"/>
            <a:ext cx="2233249" cy="490767"/>
            <a:chOff x="5752722" y="69528"/>
            <a:chExt cx="3069337" cy="674501"/>
          </a:xfrm>
        </p:grpSpPr>
        <p:sp>
          <p:nvSpPr>
            <p:cNvPr id="264" name="Google Shape;264;p100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0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00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00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00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0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100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271" name="Google Shape;271;p100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10885349" y="601978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100"/>
          <p:cNvGrpSpPr/>
          <p:nvPr/>
        </p:nvGrpSpPr>
        <p:grpSpPr>
          <a:xfrm>
            <a:off x="10012841" y="6019795"/>
            <a:ext cx="2233249" cy="490767"/>
            <a:chOff x="5752722" y="69528"/>
            <a:chExt cx="3069337" cy="674501"/>
          </a:xfrm>
        </p:grpSpPr>
        <p:sp>
          <p:nvSpPr>
            <p:cNvPr id="273" name="Google Shape;273;p100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00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0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0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0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0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1"/>
          <p:cNvSpPr txBox="1"/>
          <p:nvPr>
            <p:ph type="title"/>
          </p:nvPr>
        </p:nvSpPr>
        <p:spPr>
          <a:xfrm>
            <a:off x="960000" y="719380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281" name="Google Shape;281;p101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344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101"/>
          <p:cNvGrpSpPr/>
          <p:nvPr/>
        </p:nvGrpSpPr>
        <p:grpSpPr>
          <a:xfrm>
            <a:off x="9569874" y="6269782"/>
            <a:ext cx="2233249" cy="490767"/>
            <a:chOff x="5752722" y="69528"/>
            <a:chExt cx="3069337" cy="674501"/>
          </a:xfrm>
        </p:grpSpPr>
        <p:sp>
          <p:nvSpPr>
            <p:cNvPr id="283" name="Google Shape;283;p101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1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1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1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1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1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01"/>
          <p:cNvGrpSpPr/>
          <p:nvPr/>
        </p:nvGrpSpPr>
        <p:grpSpPr>
          <a:xfrm>
            <a:off x="950974" y="15"/>
            <a:ext cx="2233249" cy="490767"/>
            <a:chOff x="5752722" y="69528"/>
            <a:chExt cx="3069337" cy="674501"/>
          </a:xfrm>
        </p:grpSpPr>
        <p:sp>
          <p:nvSpPr>
            <p:cNvPr id="290" name="Google Shape;290;p101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1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1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1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1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1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2"/>
          <p:cNvSpPr txBox="1"/>
          <p:nvPr>
            <p:ph type="title"/>
          </p:nvPr>
        </p:nvSpPr>
        <p:spPr>
          <a:xfrm>
            <a:off x="960000" y="719380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298" name="Google Shape;298;p102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9925356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02"/>
          <p:cNvGrpSpPr/>
          <p:nvPr/>
        </p:nvGrpSpPr>
        <p:grpSpPr>
          <a:xfrm>
            <a:off x="9569874" y="6269782"/>
            <a:ext cx="2233249" cy="490767"/>
            <a:chOff x="5752722" y="69528"/>
            <a:chExt cx="3069337" cy="674501"/>
          </a:xfrm>
        </p:grpSpPr>
        <p:sp>
          <p:nvSpPr>
            <p:cNvPr id="300" name="Google Shape;300;p102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2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2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2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2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2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2"/>
          <p:cNvGrpSpPr/>
          <p:nvPr/>
        </p:nvGrpSpPr>
        <p:grpSpPr>
          <a:xfrm>
            <a:off x="950974" y="15"/>
            <a:ext cx="2233249" cy="490767"/>
            <a:chOff x="5752722" y="69528"/>
            <a:chExt cx="3069337" cy="674501"/>
          </a:xfrm>
        </p:grpSpPr>
        <p:sp>
          <p:nvSpPr>
            <p:cNvPr id="307" name="Google Shape;307;p102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2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2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2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2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2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3" name="Google Shape;313;p102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1241042" y="6144770"/>
            <a:ext cx="965925" cy="74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6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082001" y="-1"/>
            <a:ext cx="2110001" cy="1196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76"/>
          <p:cNvGrpSpPr/>
          <p:nvPr/>
        </p:nvGrpSpPr>
        <p:grpSpPr>
          <a:xfrm>
            <a:off x="9674006" y="223743"/>
            <a:ext cx="2237059" cy="676621"/>
            <a:chOff x="7255504" y="167807"/>
            <a:chExt cx="1677794" cy="507466"/>
          </a:xfrm>
        </p:grpSpPr>
        <p:sp>
          <p:nvSpPr>
            <p:cNvPr id="31" name="Google Shape;31;p76"/>
            <p:cNvSpPr/>
            <p:nvPr/>
          </p:nvSpPr>
          <p:spPr>
            <a:xfrm flipH="1">
              <a:off x="8015892" y="304656"/>
              <a:ext cx="231919" cy="58569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6"/>
            <p:cNvSpPr/>
            <p:nvPr/>
          </p:nvSpPr>
          <p:spPr>
            <a:xfrm flipH="1">
              <a:off x="8630222" y="538514"/>
              <a:ext cx="291740" cy="74318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6"/>
            <p:cNvSpPr/>
            <p:nvPr/>
          </p:nvSpPr>
          <p:spPr>
            <a:xfrm flipH="1">
              <a:off x="7255504" y="608316"/>
              <a:ext cx="136235" cy="34437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76"/>
            <p:cNvSpPr/>
            <p:nvPr/>
          </p:nvSpPr>
          <p:spPr>
            <a:xfrm flipH="1">
              <a:off x="8068034" y="642757"/>
              <a:ext cx="127618" cy="32516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6"/>
            <p:cNvSpPr/>
            <p:nvPr/>
          </p:nvSpPr>
          <p:spPr>
            <a:xfrm flipH="1">
              <a:off x="8797063" y="167807"/>
              <a:ext cx="136235" cy="35107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76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76"/>
          <p:cNvSpPr txBox="1"/>
          <p:nvPr>
            <p:ph idx="1" type="body"/>
          </p:nvPr>
        </p:nvSpPr>
        <p:spPr>
          <a:xfrm>
            <a:off x="960000" y="1539275"/>
            <a:ext cx="10272000" cy="1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>
                <a:solidFill>
                  <a:schemeClr val="hlink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pic>
        <p:nvPicPr>
          <p:cNvPr id="38" name="Google Shape;38;p76"/>
          <p:cNvPicPr preferRelativeResize="0"/>
          <p:nvPr/>
        </p:nvPicPr>
        <p:blipFill rotWithShape="1">
          <a:blip r:embed="rId3">
            <a:alphaModFix/>
          </a:blip>
          <a:srcRect b="13354" l="13684" r="14933" t="19133"/>
          <a:stretch/>
        </p:blipFill>
        <p:spPr>
          <a:xfrm flipH="1" rot="5399978">
            <a:off x="-530949" y="5264080"/>
            <a:ext cx="2122431" cy="10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 only 4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>
            <p:ph type="title"/>
          </p:nvPr>
        </p:nvSpPr>
        <p:spPr>
          <a:xfrm>
            <a:off x="960000" y="719380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316" name="Google Shape;316;p103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885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103"/>
          <p:cNvGrpSpPr/>
          <p:nvPr/>
        </p:nvGrpSpPr>
        <p:grpSpPr>
          <a:xfrm>
            <a:off x="9958741" y="15"/>
            <a:ext cx="2233249" cy="490767"/>
            <a:chOff x="5752722" y="69528"/>
            <a:chExt cx="3069337" cy="674501"/>
          </a:xfrm>
        </p:grpSpPr>
        <p:sp>
          <p:nvSpPr>
            <p:cNvPr id="318" name="Google Shape;318;p103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3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3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3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03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3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4" name="Google Shape;324;p103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561156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103"/>
          <p:cNvGrpSpPr/>
          <p:nvPr/>
        </p:nvGrpSpPr>
        <p:grpSpPr>
          <a:xfrm>
            <a:off x="8" y="6269782"/>
            <a:ext cx="2233249" cy="490767"/>
            <a:chOff x="5752722" y="69528"/>
            <a:chExt cx="3069337" cy="674501"/>
          </a:xfrm>
        </p:grpSpPr>
        <p:sp>
          <p:nvSpPr>
            <p:cNvPr id="326" name="Google Shape;326;p103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3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3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3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3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3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2" name="Google Shape;332;p103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8" y="6144770"/>
            <a:ext cx="965925" cy="74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Title and text 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4"/>
          <p:cNvSpPr txBox="1"/>
          <p:nvPr>
            <p:ph type="title"/>
          </p:nvPr>
        </p:nvSpPr>
        <p:spPr>
          <a:xfrm>
            <a:off x="1366400" y="1813933"/>
            <a:ext cx="4312400" cy="269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35" name="Google Shape;335;p104"/>
          <p:cNvSpPr txBox="1"/>
          <p:nvPr>
            <p:ph idx="1" type="subTitle"/>
          </p:nvPr>
        </p:nvSpPr>
        <p:spPr>
          <a:xfrm>
            <a:off x="1366400" y="4512533"/>
            <a:ext cx="4312400" cy="154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04"/>
          <p:cNvSpPr/>
          <p:nvPr>
            <p:ph idx="2" type="pic"/>
          </p:nvPr>
        </p:nvSpPr>
        <p:spPr>
          <a:xfrm>
            <a:off x="7718267" y="1599733"/>
            <a:ext cx="4473600" cy="38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Title and text  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5"/>
          <p:cNvSpPr txBox="1"/>
          <p:nvPr>
            <p:ph idx="1" type="subTitle"/>
          </p:nvPr>
        </p:nvSpPr>
        <p:spPr>
          <a:xfrm>
            <a:off x="960000" y="2663067"/>
            <a:ext cx="39424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05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105"/>
          <p:cNvSpPr/>
          <p:nvPr>
            <p:ph idx="2" type="pic"/>
          </p:nvPr>
        </p:nvSpPr>
        <p:spPr>
          <a:xfrm>
            <a:off x="6029300" y="2088233"/>
            <a:ext cx="4649200" cy="2531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6"/>
          <p:cNvSpPr txBox="1"/>
          <p:nvPr>
            <p:ph type="ctrTitle"/>
          </p:nvPr>
        </p:nvSpPr>
        <p:spPr>
          <a:xfrm>
            <a:off x="2834400" y="720000"/>
            <a:ext cx="6523200" cy="178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9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/>
        </p:txBody>
      </p:sp>
      <p:sp>
        <p:nvSpPr>
          <p:cNvPr id="343" name="Google Shape;343;p106"/>
          <p:cNvSpPr txBox="1"/>
          <p:nvPr>
            <p:ph idx="1" type="subTitle"/>
          </p:nvPr>
        </p:nvSpPr>
        <p:spPr>
          <a:xfrm>
            <a:off x="2834400" y="2509592"/>
            <a:ext cx="6523200" cy="53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44" name="Google Shape;344;p106"/>
          <p:cNvSpPr txBox="1"/>
          <p:nvPr>
            <p:ph idx="2" type="subTitle"/>
          </p:nvPr>
        </p:nvSpPr>
        <p:spPr>
          <a:xfrm>
            <a:off x="2834400" y="3048976"/>
            <a:ext cx="6523200" cy="9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45" name="Google Shape;345;p106"/>
          <p:cNvSpPr txBox="1"/>
          <p:nvPr>
            <p:ph idx="3" type="subTitle"/>
          </p:nvPr>
        </p:nvSpPr>
        <p:spPr>
          <a:xfrm>
            <a:off x="2834400" y="5421033"/>
            <a:ext cx="6523200" cy="5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46" name="Google Shape;346;p106"/>
          <p:cNvSpPr txBox="1"/>
          <p:nvPr/>
        </p:nvSpPr>
        <p:spPr>
          <a:xfrm>
            <a:off x="2834400" y="4816967"/>
            <a:ext cx="6523200" cy="7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 This presentation template was created by </a:t>
            </a:r>
            <a:r>
              <a:rPr b="1" i="0" lang="en-US" sz="1600" u="none" cap="none" strike="noStrike">
                <a:solidFill>
                  <a:schemeClr val="dk2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600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includes icons by </a:t>
            </a:r>
            <a:r>
              <a:rPr b="1" i="0" lang="en-US" sz="1600" u="none" cap="none" strike="noStrike">
                <a:solidFill>
                  <a:schemeClr val="dk2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600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infographics &amp; images by </a:t>
            </a:r>
            <a:r>
              <a:rPr b="1" i="0" lang="en-US" sz="1600" u="none" cap="none" strike="noStrike">
                <a:solidFill>
                  <a:schemeClr val="dk2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600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07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3115483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107"/>
          <p:cNvGrpSpPr/>
          <p:nvPr/>
        </p:nvGrpSpPr>
        <p:grpSpPr>
          <a:xfrm>
            <a:off x="2188674" y="6173182"/>
            <a:ext cx="2233249" cy="490767"/>
            <a:chOff x="5752722" y="69528"/>
            <a:chExt cx="3069337" cy="674501"/>
          </a:xfrm>
        </p:grpSpPr>
        <p:sp>
          <p:nvSpPr>
            <p:cNvPr id="350" name="Google Shape;350;p107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07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07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07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07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7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6" name="Google Shape;356;p107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 flipH="1">
            <a:off x="10132031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07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 flipH="1">
            <a:off x="10875389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07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202338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07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>
            <a:off x="-43750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08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10819849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108"/>
          <p:cNvGrpSpPr/>
          <p:nvPr/>
        </p:nvGrpSpPr>
        <p:grpSpPr>
          <a:xfrm>
            <a:off x="9893041" y="6173182"/>
            <a:ext cx="2233249" cy="490767"/>
            <a:chOff x="5752722" y="69528"/>
            <a:chExt cx="3069337" cy="674501"/>
          </a:xfrm>
        </p:grpSpPr>
        <p:sp>
          <p:nvSpPr>
            <p:cNvPr id="363" name="Google Shape;363;p108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08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08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08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08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08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9" name="Google Shape;369;p108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7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108"/>
          <p:cNvGrpSpPr/>
          <p:nvPr/>
        </p:nvGrpSpPr>
        <p:grpSpPr>
          <a:xfrm flipH="1">
            <a:off x="226" y="28415"/>
            <a:ext cx="2233249" cy="490767"/>
            <a:chOff x="5752722" y="69528"/>
            <a:chExt cx="3069337" cy="674501"/>
          </a:xfrm>
        </p:grpSpPr>
        <p:sp>
          <p:nvSpPr>
            <p:cNvPr id="371" name="Google Shape;371;p108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08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08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08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08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8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10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9368365" y="40631"/>
            <a:ext cx="2394384" cy="13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2" name="Google Shape;382;p10"/>
          <p:cNvGrpSpPr/>
          <p:nvPr/>
        </p:nvGrpSpPr>
        <p:grpSpPr>
          <a:xfrm>
            <a:off x="7670297" y="92705"/>
            <a:ext cx="4092449" cy="899335"/>
            <a:chOff x="5752722" y="69528"/>
            <a:chExt cx="3069337" cy="674501"/>
          </a:xfrm>
        </p:grpSpPr>
        <p:sp>
          <p:nvSpPr>
            <p:cNvPr id="383" name="Google Shape;383;p10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0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0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9" name="Google Shape;389;p10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-1" y="218964"/>
            <a:ext cx="2394384" cy="13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0"/>
          <p:cNvSpPr txBox="1"/>
          <p:nvPr>
            <p:ph type="ctrTitle"/>
          </p:nvPr>
        </p:nvSpPr>
        <p:spPr>
          <a:xfrm>
            <a:off x="2697600" y="1366000"/>
            <a:ext cx="6796800" cy="3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/>
        </p:txBody>
      </p:sp>
      <p:sp>
        <p:nvSpPr>
          <p:cNvPr id="391" name="Google Shape;391;p10"/>
          <p:cNvSpPr txBox="1"/>
          <p:nvPr>
            <p:ph idx="1" type="subTitle"/>
          </p:nvPr>
        </p:nvSpPr>
        <p:spPr>
          <a:xfrm>
            <a:off x="2697600" y="4814867"/>
            <a:ext cx="6796800" cy="61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"/>
          <p:cNvSpPr txBox="1"/>
          <p:nvPr>
            <p:ph type="title"/>
          </p:nvPr>
        </p:nvSpPr>
        <p:spPr>
          <a:xfrm>
            <a:off x="960000" y="719380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394" name="Google Shape;394;p13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344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p13"/>
          <p:cNvGrpSpPr/>
          <p:nvPr/>
        </p:nvGrpSpPr>
        <p:grpSpPr>
          <a:xfrm>
            <a:off x="9569874" y="6269782"/>
            <a:ext cx="2233249" cy="490767"/>
            <a:chOff x="5752722" y="69528"/>
            <a:chExt cx="3069337" cy="674501"/>
          </a:xfrm>
        </p:grpSpPr>
        <p:sp>
          <p:nvSpPr>
            <p:cNvPr id="396" name="Google Shape;396;p13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3"/>
          <p:cNvGrpSpPr/>
          <p:nvPr/>
        </p:nvGrpSpPr>
        <p:grpSpPr>
          <a:xfrm>
            <a:off x="950974" y="15"/>
            <a:ext cx="2233249" cy="490767"/>
            <a:chOff x="5752722" y="69528"/>
            <a:chExt cx="3069337" cy="674501"/>
          </a:xfrm>
        </p:grpSpPr>
        <p:sp>
          <p:nvSpPr>
            <p:cNvPr id="403" name="Google Shape;403;p13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411" name="Google Shape;411;p14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10885349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14"/>
          <p:cNvGrpSpPr/>
          <p:nvPr/>
        </p:nvGrpSpPr>
        <p:grpSpPr>
          <a:xfrm>
            <a:off x="290274" y="6269782"/>
            <a:ext cx="2233249" cy="490767"/>
            <a:chOff x="5752722" y="69528"/>
            <a:chExt cx="3069337" cy="674501"/>
          </a:xfrm>
        </p:grpSpPr>
        <p:sp>
          <p:nvSpPr>
            <p:cNvPr id="413" name="Google Shape;413;p14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14"/>
          <p:cNvGrpSpPr/>
          <p:nvPr/>
        </p:nvGrpSpPr>
        <p:grpSpPr>
          <a:xfrm>
            <a:off x="10012841" y="15"/>
            <a:ext cx="2233249" cy="490767"/>
            <a:chOff x="5752722" y="69528"/>
            <a:chExt cx="3069337" cy="674501"/>
          </a:xfrm>
        </p:grpSpPr>
        <p:sp>
          <p:nvSpPr>
            <p:cNvPr id="420" name="Google Shape;420;p14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15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082001" y="-1"/>
            <a:ext cx="2110001" cy="1196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15"/>
          <p:cNvGrpSpPr/>
          <p:nvPr/>
        </p:nvGrpSpPr>
        <p:grpSpPr>
          <a:xfrm>
            <a:off x="9674006" y="223743"/>
            <a:ext cx="2237059" cy="676621"/>
            <a:chOff x="7255504" y="167807"/>
            <a:chExt cx="1677794" cy="507466"/>
          </a:xfrm>
        </p:grpSpPr>
        <p:sp>
          <p:nvSpPr>
            <p:cNvPr id="429" name="Google Shape;429;p15"/>
            <p:cNvSpPr/>
            <p:nvPr/>
          </p:nvSpPr>
          <p:spPr>
            <a:xfrm flipH="1">
              <a:off x="8015892" y="304656"/>
              <a:ext cx="231919" cy="58569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 flipH="1">
              <a:off x="8630222" y="538514"/>
              <a:ext cx="291740" cy="74318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 flipH="1">
              <a:off x="7255504" y="608316"/>
              <a:ext cx="136235" cy="34437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 flipH="1">
              <a:off x="8068034" y="642757"/>
              <a:ext cx="127618" cy="32516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 flipH="1">
              <a:off x="8797063" y="167807"/>
              <a:ext cx="136235" cy="35107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15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5" name="Google Shape;435;p15"/>
          <p:cNvSpPr txBox="1"/>
          <p:nvPr>
            <p:ph idx="1" type="body"/>
          </p:nvPr>
        </p:nvSpPr>
        <p:spPr>
          <a:xfrm>
            <a:off x="960000" y="1539275"/>
            <a:ext cx="10272000" cy="1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>
                <a:solidFill>
                  <a:schemeClr val="hlink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pic>
        <p:nvPicPr>
          <p:cNvPr id="436" name="Google Shape;436;p15"/>
          <p:cNvPicPr preferRelativeResize="0"/>
          <p:nvPr/>
        </p:nvPicPr>
        <p:blipFill rotWithShape="1">
          <a:blip r:embed="rId3">
            <a:alphaModFix/>
          </a:blip>
          <a:srcRect b="13354" l="13684" r="14933" t="19133"/>
          <a:stretch/>
        </p:blipFill>
        <p:spPr>
          <a:xfrm flipH="1" rot="5399978">
            <a:off x="-530949" y="5264080"/>
            <a:ext cx="2122431" cy="10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7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7"/>
          <p:cNvSpPr txBox="1"/>
          <p:nvPr>
            <p:ph idx="2" type="title"/>
          </p:nvPr>
        </p:nvSpPr>
        <p:spPr>
          <a:xfrm>
            <a:off x="960000" y="2899200"/>
            <a:ext cx="46964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7"/>
          <p:cNvSpPr txBox="1"/>
          <p:nvPr>
            <p:ph idx="3" type="title"/>
          </p:nvPr>
        </p:nvSpPr>
        <p:spPr>
          <a:xfrm>
            <a:off x="6535584" y="2899200"/>
            <a:ext cx="46964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77"/>
          <p:cNvSpPr txBox="1"/>
          <p:nvPr>
            <p:ph idx="1" type="subTitle"/>
          </p:nvPr>
        </p:nvSpPr>
        <p:spPr>
          <a:xfrm>
            <a:off x="960000" y="3424000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4" name="Google Shape;44;p77"/>
          <p:cNvSpPr txBox="1"/>
          <p:nvPr>
            <p:ph idx="4" type="subTitle"/>
          </p:nvPr>
        </p:nvSpPr>
        <p:spPr>
          <a:xfrm>
            <a:off x="6535600" y="3424000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16"/>
          <p:cNvSpPr txBox="1"/>
          <p:nvPr>
            <p:ph idx="2" type="title"/>
          </p:nvPr>
        </p:nvSpPr>
        <p:spPr>
          <a:xfrm>
            <a:off x="960000" y="2899200"/>
            <a:ext cx="46964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16"/>
          <p:cNvSpPr txBox="1"/>
          <p:nvPr>
            <p:ph idx="3" type="title"/>
          </p:nvPr>
        </p:nvSpPr>
        <p:spPr>
          <a:xfrm>
            <a:off x="6535584" y="2899200"/>
            <a:ext cx="46964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1" name="Google Shape;441;p16"/>
          <p:cNvSpPr txBox="1"/>
          <p:nvPr>
            <p:ph idx="1" type="subTitle"/>
          </p:nvPr>
        </p:nvSpPr>
        <p:spPr>
          <a:xfrm>
            <a:off x="960000" y="3424000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42" name="Google Shape;442;p16"/>
          <p:cNvSpPr txBox="1"/>
          <p:nvPr>
            <p:ph idx="4" type="subTitle"/>
          </p:nvPr>
        </p:nvSpPr>
        <p:spPr>
          <a:xfrm>
            <a:off x="6535600" y="3424000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/>
          <p:nvPr>
            <p:ph type="title"/>
          </p:nvPr>
        </p:nvSpPr>
        <p:spPr>
          <a:xfrm>
            <a:off x="1884400" y="1856784"/>
            <a:ext cx="8423200" cy="1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445" name="Google Shape;445;p17"/>
          <p:cNvSpPr txBox="1"/>
          <p:nvPr>
            <p:ph idx="1" type="subTitle"/>
          </p:nvPr>
        </p:nvSpPr>
        <p:spPr>
          <a:xfrm>
            <a:off x="1884400" y="3620400"/>
            <a:ext cx="8423200" cy="1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8"/>
          <p:cNvSpPr txBox="1"/>
          <p:nvPr>
            <p:ph type="title"/>
          </p:nvPr>
        </p:nvSpPr>
        <p:spPr>
          <a:xfrm>
            <a:off x="2260200" y="1701400"/>
            <a:ext cx="7671600" cy="345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46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/>
          <p:nvPr>
            <p:ph idx="1" type="body"/>
          </p:nvPr>
        </p:nvSpPr>
        <p:spPr>
          <a:xfrm>
            <a:off x="6312200" y="2094100"/>
            <a:ext cx="4928800" cy="3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50" name="Google Shape;450;p19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1" name="Google Shape;451;p19"/>
          <p:cNvSpPr/>
          <p:nvPr>
            <p:ph idx="2" type="pic"/>
          </p:nvPr>
        </p:nvSpPr>
        <p:spPr>
          <a:xfrm>
            <a:off x="0" y="1850967"/>
            <a:ext cx="4606800" cy="384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"/>
          <p:cNvSpPr txBox="1"/>
          <p:nvPr>
            <p:ph idx="1" type="body"/>
          </p:nvPr>
        </p:nvSpPr>
        <p:spPr>
          <a:xfrm>
            <a:off x="2628800" y="4775767"/>
            <a:ext cx="6934400" cy="13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"/>
          <p:cNvSpPr txBox="1"/>
          <p:nvPr>
            <p:ph type="title"/>
          </p:nvPr>
        </p:nvSpPr>
        <p:spPr>
          <a:xfrm>
            <a:off x="3760233" y="1930033"/>
            <a:ext cx="7480800" cy="19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14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456" name="Google Shape;456;p21"/>
          <p:cNvSpPr txBox="1"/>
          <p:nvPr>
            <p:ph idx="1" type="subTitle"/>
          </p:nvPr>
        </p:nvSpPr>
        <p:spPr>
          <a:xfrm>
            <a:off x="3760233" y="3874832"/>
            <a:ext cx="7480800" cy="69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 and body 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23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082001" y="-1"/>
            <a:ext cx="2110001" cy="1196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" name="Google Shape;460;p23"/>
          <p:cNvGrpSpPr/>
          <p:nvPr/>
        </p:nvGrpSpPr>
        <p:grpSpPr>
          <a:xfrm>
            <a:off x="9674006" y="223743"/>
            <a:ext cx="2237059" cy="676621"/>
            <a:chOff x="7255504" y="167807"/>
            <a:chExt cx="1677794" cy="507466"/>
          </a:xfrm>
        </p:grpSpPr>
        <p:sp>
          <p:nvSpPr>
            <p:cNvPr id="461" name="Google Shape;461;p23"/>
            <p:cNvSpPr/>
            <p:nvPr/>
          </p:nvSpPr>
          <p:spPr>
            <a:xfrm flipH="1">
              <a:off x="8015892" y="304656"/>
              <a:ext cx="231919" cy="58569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 flipH="1">
              <a:off x="8630222" y="538514"/>
              <a:ext cx="291740" cy="74318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 flipH="1">
              <a:off x="7255504" y="608316"/>
              <a:ext cx="136235" cy="34437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 flipH="1">
              <a:off x="8068034" y="642757"/>
              <a:ext cx="127618" cy="32516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 flipH="1">
              <a:off x="8797063" y="167807"/>
              <a:ext cx="136235" cy="35107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3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7" name="Google Shape;467;p23"/>
          <p:cNvSpPr txBox="1"/>
          <p:nvPr>
            <p:ph idx="1" type="body"/>
          </p:nvPr>
        </p:nvSpPr>
        <p:spPr>
          <a:xfrm>
            <a:off x="960000" y="1539217"/>
            <a:ext cx="10272000" cy="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>
                <a:solidFill>
                  <a:schemeClr val="hlink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pic>
        <p:nvPicPr>
          <p:cNvPr id="468" name="Google Shape;468;p23"/>
          <p:cNvPicPr preferRelativeResize="0"/>
          <p:nvPr/>
        </p:nvPicPr>
        <p:blipFill rotWithShape="1">
          <a:blip r:embed="rId3">
            <a:alphaModFix/>
          </a:blip>
          <a:srcRect b="13354" l="13684" r="14933" t="19133"/>
          <a:stretch/>
        </p:blipFill>
        <p:spPr>
          <a:xfrm flipH="1" rot="5399978">
            <a:off x="-530949" y="5264080"/>
            <a:ext cx="2122431" cy="10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4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1" name="Google Shape;471;p24"/>
          <p:cNvSpPr txBox="1"/>
          <p:nvPr>
            <p:ph idx="2" type="title"/>
          </p:nvPr>
        </p:nvSpPr>
        <p:spPr>
          <a:xfrm>
            <a:off x="2201867" y="2098500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2" name="Google Shape;472;p24"/>
          <p:cNvSpPr txBox="1"/>
          <p:nvPr>
            <p:ph idx="3" type="title"/>
          </p:nvPr>
        </p:nvSpPr>
        <p:spPr>
          <a:xfrm>
            <a:off x="8034633" y="2098500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3" name="Google Shape;473;p24"/>
          <p:cNvSpPr txBox="1"/>
          <p:nvPr>
            <p:ph idx="1" type="subTitle"/>
          </p:nvPr>
        </p:nvSpPr>
        <p:spPr>
          <a:xfrm>
            <a:off x="2201868" y="2826500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4"/>
          <p:cNvSpPr txBox="1"/>
          <p:nvPr>
            <p:ph idx="4" type="subTitle"/>
          </p:nvPr>
        </p:nvSpPr>
        <p:spPr>
          <a:xfrm>
            <a:off x="8034636" y="2826500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24"/>
          <p:cNvSpPr txBox="1"/>
          <p:nvPr>
            <p:ph idx="5" type="title"/>
          </p:nvPr>
        </p:nvSpPr>
        <p:spPr>
          <a:xfrm>
            <a:off x="2201867" y="4131167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6" name="Google Shape;476;p24"/>
          <p:cNvSpPr txBox="1"/>
          <p:nvPr>
            <p:ph idx="6" type="title"/>
          </p:nvPr>
        </p:nvSpPr>
        <p:spPr>
          <a:xfrm>
            <a:off x="8034633" y="4131167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7" name="Google Shape;477;p24"/>
          <p:cNvSpPr txBox="1"/>
          <p:nvPr>
            <p:ph idx="7" type="subTitle"/>
          </p:nvPr>
        </p:nvSpPr>
        <p:spPr>
          <a:xfrm>
            <a:off x="2201900" y="4859167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24"/>
          <p:cNvSpPr txBox="1"/>
          <p:nvPr>
            <p:ph idx="8" type="subTitle"/>
          </p:nvPr>
        </p:nvSpPr>
        <p:spPr>
          <a:xfrm>
            <a:off x="8034641" y="4859167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24"/>
          <p:cNvSpPr txBox="1"/>
          <p:nvPr>
            <p:ph idx="9" type="title"/>
          </p:nvPr>
        </p:nvSpPr>
        <p:spPr>
          <a:xfrm>
            <a:off x="950969" y="2098491"/>
            <a:ext cx="1034400" cy="10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480" name="Google Shape;480;p24"/>
          <p:cNvSpPr txBox="1"/>
          <p:nvPr>
            <p:ph idx="13" type="title"/>
          </p:nvPr>
        </p:nvSpPr>
        <p:spPr>
          <a:xfrm>
            <a:off x="950969" y="4131157"/>
            <a:ext cx="1034400" cy="1034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481" name="Google Shape;481;p24"/>
          <p:cNvSpPr txBox="1"/>
          <p:nvPr>
            <p:ph idx="14" type="title"/>
          </p:nvPr>
        </p:nvSpPr>
        <p:spPr>
          <a:xfrm>
            <a:off x="6783903" y="2098491"/>
            <a:ext cx="1034400" cy="103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482" name="Google Shape;482;p24"/>
          <p:cNvSpPr txBox="1"/>
          <p:nvPr>
            <p:ph idx="15" type="title"/>
          </p:nvPr>
        </p:nvSpPr>
        <p:spPr>
          <a:xfrm>
            <a:off x="6783903" y="4131157"/>
            <a:ext cx="1034400" cy="1034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pic>
        <p:nvPicPr>
          <p:cNvPr id="483" name="Google Shape;483;p24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9478934" y="160766"/>
            <a:ext cx="2110001" cy="1196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24"/>
          <p:cNvGrpSpPr/>
          <p:nvPr/>
        </p:nvGrpSpPr>
        <p:grpSpPr>
          <a:xfrm>
            <a:off x="9070939" y="384510"/>
            <a:ext cx="2237059" cy="676621"/>
            <a:chOff x="7255504" y="167807"/>
            <a:chExt cx="1677794" cy="507466"/>
          </a:xfrm>
        </p:grpSpPr>
        <p:sp>
          <p:nvSpPr>
            <p:cNvPr id="485" name="Google Shape;485;p24"/>
            <p:cNvSpPr/>
            <p:nvPr/>
          </p:nvSpPr>
          <p:spPr>
            <a:xfrm flipH="1">
              <a:off x="8015892" y="304656"/>
              <a:ext cx="231919" cy="58569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 flipH="1">
              <a:off x="8630222" y="538514"/>
              <a:ext cx="291740" cy="74318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 flipH="1">
              <a:off x="7255504" y="608316"/>
              <a:ext cx="136235" cy="34437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 flipH="1">
              <a:off x="8068034" y="642757"/>
              <a:ext cx="127618" cy="32516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 flipH="1">
              <a:off x="8797063" y="167807"/>
              <a:ext cx="136235" cy="35107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0" name="Google Shape;490;p24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3115483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1" name="Google Shape;491;p24"/>
          <p:cNvGrpSpPr/>
          <p:nvPr/>
        </p:nvGrpSpPr>
        <p:grpSpPr>
          <a:xfrm>
            <a:off x="2188674" y="6173182"/>
            <a:ext cx="2233249" cy="490767"/>
            <a:chOff x="5752722" y="69528"/>
            <a:chExt cx="3069337" cy="674501"/>
          </a:xfrm>
        </p:grpSpPr>
        <p:sp>
          <p:nvSpPr>
            <p:cNvPr id="492" name="Google Shape;492;p24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8" name="Google Shape;498;p24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 flipH="1">
            <a:off x="10132031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4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 flipH="1">
            <a:off x="10875389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4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202338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4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>
            <a:off x="-43750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Numbers and text 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"/>
          <p:cNvSpPr txBox="1"/>
          <p:nvPr>
            <p:ph type="title"/>
          </p:nvPr>
        </p:nvSpPr>
        <p:spPr>
          <a:xfrm>
            <a:off x="950951" y="1383899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504" name="Google Shape;504;p25"/>
          <p:cNvSpPr txBox="1"/>
          <p:nvPr>
            <p:ph idx="1" type="subTitle"/>
          </p:nvPr>
        </p:nvSpPr>
        <p:spPr>
          <a:xfrm>
            <a:off x="950951" y="2484937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25"/>
          <p:cNvSpPr txBox="1"/>
          <p:nvPr>
            <p:ph idx="2" type="title"/>
          </p:nvPr>
        </p:nvSpPr>
        <p:spPr>
          <a:xfrm>
            <a:off x="6739417" y="1383899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506" name="Google Shape;506;p25"/>
          <p:cNvSpPr txBox="1"/>
          <p:nvPr>
            <p:ph idx="3" type="subTitle"/>
          </p:nvPr>
        </p:nvSpPr>
        <p:spPr>
          <a:xfrm>
            <a:off x="6739417" y="2484937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25"/>
          <p:cNvSpPr txBox="1"/>
          <p:nvPr>
            <p:ph idx="4" type="title"/>
          </p:nvPr>
        </p:nvSpPr>
        <p:spPr>
          <a:xfrm>
            <a:off x="6739417" y="3808665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508" name="Google Shape;508;p25"/>
          <p:cNvSpPr txBox="1"/>
          <p:nvPr>
            <p:ph idx="5" type="subTitle"/>
          </p:nvPr>
        </p:nvSpPr>
        <p:spPr>
          <a:xfrm>
            <a:off x="6739417" y="4909704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25"/>
          <p:cNvSpPr txBox="1"/>
          <p:nvPr>
            <p:ph idx="6" type="title"/>
          </p:nvPr>
        </p:nvSpPr>
        <p:spPr>
          <a:xfrm>
            <a:off x="950951" y="3808665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510" name="Google Shape;510;p25"/>
          <p:cNvSpPr txBox="1"/>
          <p:nvPr>
            <p:ph idx="7" type="subTitle"/>
          </p:nvPr>
        </p:nvSpPr>
        <p:spPr>
          <a:xfrm>
            <a:off x="950951" y="4909704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47" name="Google Shape;47;p78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10885349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78"/>
          <p:cNvGrpSpPr/>
          <p:nvPr/>
        </p:nvGrpSpPr>
        <p:grpSpPr>
          <a:xfrm>
            <a:off x="290274" y="6269782"/>
            <a:ext cx="2233249" cy="490767"/>
            <a:chOff x="5752722" y="69528"/>
            <a:chExt cx="3069337" cy="674501"/>
          </a:xfrm>
        </p:grpSpPr>
        <p:sp>
          <p:nvSpPr>
            <p:cNvPr id="49" name="Google Shape;49;p78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8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8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8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8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8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78"/>
          <p:cNvGrpSpPr/>
          <p:nvPr/>
        </p:nvGrpSpPr>
        <p:grpSpPr>
          <a:xfrm>
            <a:off x="10012841" y="15"/>
            <a:ext cx="2233249" cy="490767"/>
            <a:chOff x="5752722" y="69528"/>
            <a:chExt cx="3069337" cy="674501"/>
          </a:xfrm>
        </p:grpSpPr>
        <p:sp>
          <p:nvSpPr>
            <p:cNvPr id="56" name="Google Shape;56;p78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8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8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8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8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8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"/>
          <p:cNvSpPr txBox="1"/>
          <p:nvPr>
            <p:ph type="title"/>
          </p:nvPr>
        </p:nvSpPr>
        <p:spPr>
          <a:xfrm>
            <a:off x="5091333" y="2572984"/>
            <a:ext cx="5827200" cy="21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513" name="Google Shape;513;p26"/>
          <p:cNvSpPr txBox="1"/>
          <p:nvPr>
            <p:ph idx="2" type="title"/>
          </p:nvPr>
        </p:nvSpPr>
        <p:spPr>
          <a:xfrm>
            <a:off x="9287667" y="942184"/>
            <a:ext cx="1630800" cy="163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514" name="Google Shape;514;p26"/>
          <p:cNvSpPr txBox="1"/>
          <p:nvPr>
            <p:ph idx="1" type="subTitle"/>
          </p:nvPr>
        </p:nvSpPr>
        <p:spPr>
          <a:xfrm>
            <a:off x="5091267" y="4701032"/>
            <a:ext cx="5827200" cy="58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7"/>
          <p:cNvSpPr txBox="1"/>
          <p:nvPr>
            <p:ph type="title"/>
          </p:nvPr>
        </p:nvSpPr>
        <p:spPr>
          <a:xfrm>
            <a:off x="4768867" y="2763200"/>
            <a:ext cx="6149600" cy="20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517" name="Google Shape;517;p27"/>
          <p:cNvSpPr txBox="1"/>
          <p:nvPr>
            <p:ph idx="2" type="title"/>
          </p:nvPr>
        </p:nvSpPr>
        <p:spPr>
          <a:xfrm>
            <a:off x="4768867" y="1132400"/>
            <a:ext cx="1630800" cy="163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518" name="Google Shape;518;p27"/>
          <p:cNvSpPr txBox="1"/>
          <p:nvPr>
            <p:ph idx="1" type="subTitle"/>
          </p:nvPr>
        </p:nvSpPr>
        <p:spPr>
          <a:xfrm>
            <a:off x="4768867" y="4803200"/>
            <a:ext cx="6149600" cy="7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 Header 2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8"/>
          <p:cNvSpPr txBox="1"/>
          <p:nvPr>
            <p:ph type="title"/>
          </p:nvPr>
        </p:nvSpPr>
        <p:spPr>
          <a:xfrm>
            <a:off x="1590833" y="2802133"/>
            <a:ext cx="6533200" cy="20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521" name="Google Shape;521;p28"/>
          <p:cNvSpPr txBox="1"/>
          <p:nvPr>
            <p:ph idx="2" type="title"/>
          </p:nvPr>
        </p:nvSpPr>
        <p:spPr>
          <a:xfrm>
            <a:off x="1590833" y="1171333"/>
            <a:ext cx="1630800" cy="1630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522" name="Google Shape;522;p28"/>
          <p:cNvSpPr txBox="1"/>
          <p:nvPr>
            <p:ph idx="1" type="subTitle"/>
          </p:nvPr>
        </p:nvSpPr>
        <p:spPr>
          <a:xfrm>
            <a:off x="1590833" y="4842133"/>
            <a:ext cx="6533200" cy="592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5" name="Google Shape;525;p29"/>
          <p:cNvSpPr txBox="1"/>
          <p:nvPr>
            <p:ph idx="2" type="title"/>
          </p:nvPr>
        </p:nvSpPr>
        <p:spPr>
          <a:xfrm>
            <a:off x="1971480" y="4548500"/>
            <a:ext cx="3267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6" name="Google Shape;526;p29"/>
          <p:cNvSpPr txBox="1"/>
          <p:nvPr>
            <p:ph idx="3" type="title"/>
          </p:nvPr>
        </p:nvSpPr>
        <p:spPr>
          <a:xfrm>
            <a:off x="6813479" y="4548500"/>
            <a:ext cx="3266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7" name="Google Shape;527;p29"/>
          <p:cNvSpPr txBox="1"/>
          <p:nvPr>
            <p:ph idx="1" type="subTitle"/>
          </p:nvPr>
        </p:nvSpPr>
        <p:spPr>
          <a:xfrm>
            <a:off x="1971680" y="5087300"/>
            <a:ext cx="3267200" cy="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528" name="Google Shape;528;p29"/>
          <p:cNvSpPr txBox="1"/>
          <p:nvPr>
            <p:ph idx="4" type="subTitle"/>
          </p:nvPr>
        </p:nvSpPr>
        <p:spPr>
          <a:xfrm>
            <a:off x="6813479" y="5087300"/>
            <a:ext cx="3266800" cy="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"/>
          <p:cNvSpPr txBox="1"/>
          <p:nvPr>
            <p:ph type="title"/>
          </p:nvPr>
        </p:nvSpPr>
        <p:spPr>
          <a:xfrm>
            <a:off x="8026000" y="38776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1" name="Google Shape;531;p30"/>
          <p:cNvSpPr txBox="1"/>
          <p:nvPr>
            <p:ph idx="2" type="title"/>
          </p:nvPr>
        </p:nvSpPr>
        <p:spPr>
          <a:xfrm>
            <a:off x="4492993" y="38776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2" name="Google Shape;532;p30"/>
          <p:cNvSpPr txBox="1"/>
          <p:nvPr>
            <p:ph idx="1" type="subTitle"/>
          </p:nvPr>
        </p:nvSpPr>
        <p:spPr>
          <a:xfrm>
            <a:off x="960001" y="4411908"/>
            <a:ext cx="3206000" cy="1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30"/>
          <p:cNvSpPr txBox="1"/>
          <p:nvPr>
            <p:ph idx="3" type="subTitle"/>
          </p:nvPr>
        </p:nvSpPr>
        <p:spPr>
          <a:xfrm>
            <a:off x="4492993" y="4411908"/>
            <a:ext cx="3206000" cy="1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30"/>
          <p:cNvSpPr txBox="1"/>
          <p:nvPr>
            <p:ph idx="4" type="title"/>
          </p:nvPr>
        </p:nvSpPr>
        <p:spPr>
          <a:xfrm>
            <a:off x="960001" y="38776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5" name="Google Shape;535;p30"/>
          <p:cNvSpPr txBox="1"/>
          <p:nvPr>
            <p:ph idx="5" type="subTitle"/>
          </p:nvPr>
        </p:nvSpPr>
        <p:spPr>
          <a:xfrm>
            <a:off x="8026000" y="4411908"/>
            <a:ext cx="3206000" cy="1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30"/>
          <p:cNvSpPr txBox="1"/>
          <p:nvPr>
            <p:ph idx="6"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 and three columns 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/>
          <p:nvPr>
            <p:ph type="title"/>
          </p:nvPr>
        </p:nvSpPr>
        <p:spPr>
          <a:xfrm>
            <a:off x="8026000" y="2069400"/>
            <a:ext cx="3206000" cy="52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9" name="Google Shape;539;p31"/>
          <p:cNvSpPr txBox="1"/>
          <p:nvPr>
            <p:ph idx="2" type="title"/>
          </p:nvPr>
        </p:nvSpPr>
        <p:spPr>
          <a:xfrm>
            <a:off x="4492997" y="2069400"/>
            <a:ext cx="3206000" cy="52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0" name="Google Shape;540;p31"/>
          <p:cNvSpPr txBox="1"/>
          <p:nvPr>
            <p:ph idx="1" type="subTitle"/>
          </p:nvPr>
        </p:nvSpPr>
        <p:spPr>
          <a:xfrm>
            <a:off x="960001" y="3111033"/>
            <a:ext cx="3206000" cy="1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31"/>
          <p:cNvSpPr txBox="1"/>
          <p:nvPr>
            <p:ph idx="3" type="subTitle"/>
          </p:nvPr>
        </p:nvSpPr>
        <p:spPr>
          <a:xfrm>
            <a:off x="4492988" y="3111033"/>
            <a:ext cx="3206000" cy="1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31"/>
          <p:cNvSpPr txBox="1"/>
          <p:nvPr>
            <p:ph idx="4" type="title"/>
          </p:nvPr>
        </p:nvSpPr>
        <p:spPr>
          <a:xfrm>
            <a:off x="960001" y="2069400"/>
            <a:ext cx="3206000" cy="52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3" name="Google Shape;543;p31"/>
          <p:cNvSpPr txBox="1"/>
          <p:nvPr>
            <p:ph idx="5" type="subTitle"/>
          </p:nvPr>
        </p:nvSpPr>
        <p:spPr>
          <a:xfrm>
            <a:off x="8026000" y="3111033"/>
            <a:ext cx="3206000" cy="1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31"/>
          <p:cNvSpPr txBox="1"/>
          <p:nvPr>
            <p:ph idx="6"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47" name="Google Shape;547;p32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3115483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548;p32"/>
          <p:cNvGrpSpPr/>
          <p:nvPr/>
        </p:nvGrpSpPr>
        <p:grpSpPr>
          <a:xfrm>
            <a:off x="2188674" y="6173182"/>
            <a:ext cx="2233249" cy="490767"/>
            <a:chOff x="5752722" y="69528"/>
            <a:chExt cx="3069337" cy="674501"/>
          </a:xfrm>
        </p:grpSpPr>
        <p:sp>
          <p:nvSpPr>
            <p:cNvPr id="549" name="Google Shape;549;p32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2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2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5" name="Google Shape;555;p32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 flipH="1">
            <a:off x="10132031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2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 flipH="1">
            <a:off x="10875389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2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202338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2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>
            <a:off x="-43750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2"/>
          <p:cNvSpPr txBox="1"/>
          <p:nvPr>
            <p:ph idx="2" type="title"/>
          </p:nvPr>
        </p:nvSpPr>
        <p:spPr>
          <a:xfrm>
            <a:off x="959903" y="3435988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0" name="Google Shape;560;p32"/>
          <p:cNvSpPr txBox="1"/>
          <p:nvPr>
            <p:ph idx="3" type="title"/>
          </p:nvPr>
        </p:nvSpPr>
        <p:spPr>
          <a:xfrm>
            <a:off x="3607667" y="3435988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1" name="Google Shape;561;p32"/>
          <p:cNvSpPr txBox="1"/>
          <p:nvPr>
            <p:ph idx="1" type="subTitle"/>
          </p:nvPr>
        </p:nvSpPr>
        <p:spPr>
          <a:xfrm>
            <a:off x="959903" y="4016869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32"/>
          <p:cNvSpPr txBox="1"/>
          <p:nvPr>
            <p:ph idx="4" type="subTitle"/>
          </p:nvPr>
        </p:nvSpPr>
        <p:spPr>
          <a:xfrm>
            <a:off x="3607667" y="4016869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32"/>
          <p:cNvSpPr txBox="1"/>
          <p:nvPr>
            <p:ph idx="5" type="title"/>
          </p:nvPr>
        </p:nvSpPr>
        <p:spPr>
          <a:xfrm>
            <a:off x="6255432" y="3435969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4" name="Google Shape;564;p32"/>
          <p:cNvSpPr txBox="1"/>
          <p:nvPr>
            <p:ph idx="6" type="title"/>
          </p:nvPr>
        </p:nvSpPr>
        <p:spPr>
          <a:xfrm>
            <a:off x="8903196" y="3435969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5" name="Google Shape;565;p32"/>
          <p:cNvSpPr txBox="1"/>
          <p:nvPr>
            <p:ph idx="7" type="subTitle"/>
          </p:nvPr>
        </p:nvSpPr>
        <p:spPr>
          <a:xfrm>
            <a:off x="6255432" y="4016844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32"/>
          <p:cNvSpPr txBox="1"/>
          <p:nvPr>
            <p:ph idx="8" type="subTitle"/>
          </p:nvPr>
        </p:nvSpPr>
        <p:spPr>
          <a:xfrm>
            <a:off x="8903196" y="4016844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"/>
          <p:cNvSpPr txBox="1"/>
          <p:nvPr>
            <p:ph type="title"/>
          </p:nvPr>
        </p:nvSpPr>
        <p:spPr>
          <a:xfrm>
            <a:off x="960008" y="27484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9" name="Google Shape;569;p33"/>
          <p:cNvSpPr txBox="1"/>
          <p:nvPr>
            <p:ph idx="2" type="title"/>
          </p:nvPr>
        </p:nvSpPr>
        <p:spPr>
          <a:xfrm>
            <a:off x="4587289" y="27484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0" name="Google Shape;570;p33"/>
          <p:cNvSpPr txBox="1"/>
          <p:nvPr>
            <p:ph idx="1" type="subTitle"/>
          </p:nvPr>
        </p:nvSpPr>
        <p:spPr>
          <a:xfrm>
            <a:off x="960000" y="30700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33"/>
          <p:cNvSpPr txBox="1"/>
          <p:nvPr>
            <p:ph idx="3" type="subTitle"/>
          </p:nvPr>
        </p:nvSpPr>
        <p:spPr>
          <a:xfrm>
            <a:off x="4587289" y="30700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33"/>
          <p:cNvSpPr txBox="1"/>
          <p:nvPr>
            <p:ph idx="4" type="title"/>
          </p:nvPr>
        </p:nvSpPr>
        <p:spPr>
          <a:xfrm>
            <a:off x="960008" y="50595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3" name="Google Shape;573;p33"/>
          <p:cNvSpPr txBox="1"/>
          <p:nvPr>
            <p:ph idx="5" type="title"/>
          </p:nvPr>
        </p:nvSpPr>
        <p:spPr>
          <a:xfrm>
            <a:off x="4587289" y="50595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4" name="Google Shape;574;p33"/>
          <p:cNvSpPr txBox="1"/>
          <p:nvPr>
            <p:ph idx="6" type="subTitle"/>
          </p:nvPr>
        </p:nvSpPr>
        <p:spPr>
          <a:xfrm>
            <a:off x="960000" y="53811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33"/>
          <p:cNvSpPr txBox="1"/>
          <p:nvPr>
            <p:ph idx="7" type="subTitle"/>
          </p:nvPr>
        </p:nvSpPr>
        <p:spPr>
          <a:xfrm>
            <a:off x="4587289" y="53811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33"/>
          <p:cNvSpPr txBox="1"/>
          <p:nvPr>
            <p:ph idx="8"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7" name="Google Shape;577;p33"/>
          <p:cNvSpPr txBox="1"/>
          <p:nvPr>
            <p:ph idx="9" type="title"/>
          </p:nvPr>
        </p:nvSpPr>
        <p:spPr>
          <a:xfrm>
            <a:off x="8214584" y="27484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8" name="Google Shape;578;p33"/>
          <p:cNvSpPr txBox="1"/>
          <p:nvPr>
            <p:ph idx="13" type="subTitle"/>
          </p:nvPr>
        </p:nvSpPr>
        <p:spPr>
          <a:xfrm>
            <a:off x="8214576" y="30700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33"/>
          <p:cNvSpPr txBox="1"/>
          <p:nvPr>
            <p:ph idx="14" type="title"/>
          </p:nvPr>
        </p:nvSpPr>
        <p:spPr>
          <a:xfrm>
            <a:off x="8214584" y="50595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0" name="Google Shape;580;p33"/>
          <p:cNvSpPr txBox="1"/>
          <p:nvPr>
            <p:ph idx="15" type="subTitle"/>
          </p:nvPr>
        </p:nvSpPr>
        <p:spPr>
          <a:xfrm>
            <a:off x="8214576" y="53811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Title and ten columns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4"/>
          <p:cNvSpPr txBox="1"/>
          <p:nvPr>
            <p:ph idx="1" type="subTitle"/>
          </p:nvPr>
        </p:nvSpPr>
        <p:spPr>
          <a:xfrm>
            <a:off x="1648331" y="28146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34"/>
          <p:cNvSpPr txBox="1"/>
          <p:nvPr>
            <p:ph idx="2" type="subTitle"/>
          </p:nvPr>
        </p:nvSpPr>
        <p:spPr>
          <a:xfrm>
            <a:off x="1648297" y="3711733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34"/>
          <p:cNvSpPr txBox="1"/>
          <p:nvPr>
            <p:ph idx="3" type="subTitle"/>
          </p:nvPr>
        </p:nvSpPr>
        <p:spPr>
          <a:xfrm>
            <a:off x="1648331" y="46088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34"/>
          <p:cNvSpPr txBox="1"/>
          <p:nvPr>
            <p:ph idx="4" type="subTitle"/>
          </p:nvPr>
        </p:nvSpPr>
        <p:spPr>
          <a:xfrm>
            <a:off x="1648297" y="55060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34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sp>
        <p:nvSpPr>
          <p:cNvPr id="587" name="Google Shape;587;p34"/>
          <p:cNvSpPr txBox="1"/>
          <p:nvPr>
            <p:ph idx="5" type="subTitle"/>
          </p:nvPr>
        </p:nvSpPr>
        <p:spPr>
          <a:xfrm>
            <a:off x="1648331" y="19174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34"/>
          <p:cNvSpPr txBox="1"/>
          <p:nvPr>
            <p:ph idx="6" type="subTitle"/>
          </p:nvPr>
        </p:nvSpPr>
        <p:spPr>
          <a:xfrm>
            <a:off x="7147783" y="28146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34"/>
          <p:cNvSpPr txBox="1"/>
          <p:nvPr>
            <p:ph idx="7" type="subTitle"/>
          </p:nvPr>
        </p:nvSpPr>
        <p:spPr>
          <a:xfrm>
            <a:off x="7147749" y="3711733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34"/>
          <p:cNvSpPr txBox="1"/>
          <p:nvPr>
            <p:ph idx="8" type="subTitle"/>
          </p:nvPr>
        </p:nvSpPr>
        <p:spPr>
          <a:xfrm>
            <a:off x="7147783" y="46088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34"/>
          <p:cNvSpPr txBox="1"/>
          <p:nvPr>
            <p:ph idx="9" type="subTitle"/>
          </p:nvPr>
        </p:nvSpPr>
        <p:spPr>
          <a:xfrm>
            <a:off x="7147749" y="55060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34"/>
          <p:cNvSpPr txBox="1"/>
          <p:nvPr>
            <p:ph idx="13" type="subTitle"/>
          </p:nvPr>
        </p:nvSpPr>
        <p:spPr>
          <a:xfrm>
            <a:off x="7147783" y="19174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3" name="Google Shape;593;p34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885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4" name="Google Shape;594;p34"/>
          <p:cNvGrpSpPr/>
          <p:nvPr/>
        </p:nvGrpSpPr>
        <p:grpSpPr>
          <a:xfrm>
            <a:off x="9958741" y="15"/>
            <a:ext cx="2233249" cy="490767"/>
            <a:chOff x="5752722" y="69528"/>
            <a:chExt cx="3069337" cy="674501"/>
          </a:xfrm>
        </p:grpSpPr>
        <p:sp>
          <p:nvSpPr>
            <p:cNvPr id="595" name="Google Shape;595;p34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4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4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4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1_Title onl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5"/>
          <p:cNvSpPr txBox="1"/>
          <p:nvPr>
            <p:ph type="title"/>
          </p:nvPr>
        </p:nvSpPr>
        <p:spPr>
          <a:xfrm>
            <a:off x="960000" y="72597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603" name="Google Shape;603;p35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344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4" name="Google Shape;604;p35"/>
          <p:cNvGrpSpPr/>
          <p:nvPr/>
        </p:nvGrpSpPr>
        <p:grpSpPr>
          <a:xfrm flipH="1">
            <a:off x="10012841" y="6269782"/>
            <a:ext cx="2233249" cy="490767"/>
            <a:chOff x="5752722" y="69528"/>
            <a:chExt cx="3069337" cy="674501"/>
          </a:xfrm>
        </p:grpSpPr>
        <p:sp>
          <p:nvSpPr>
            <p:cNvPr id="605" name="Google Shape;605;p35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35"/>
          <p:cNvGrpSpPr/>
          <p:nvPr/>
        </p:nvGrpSpPr>
        <p:grpSpPr>
          <a:xfrm flipH="1">
            <a:off x="290274" y="15"/>
            <a:ext cx="2233249" cy="490767"/>
            <a:chOff x="5752722" y="69528"/>
            <a:chExt cx="3069337" cy="674501"/>
          </a:xfrm>
        </p:grpSpPr>
        <p:sp>
          <p:nvSpPr>
            <p:cNvPr id="612" name="Google Shape;612;p35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9"/>
          <p:cNvSpPr txBox="1"/>
          <p:nvPr>
            <p:ph type="title"/>
          </p:nvPr>
        </p:nvSpPr>
        <p:spPr>
          <a:xfrm>
            <a:off x="1884400" y="1856784"/>
            <a:ext cx="8423200" cy="1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64" name="Google Shape;64;p79"/>
          <p:cNvSpPr txBox="1"/>
          <p:nvPr>
            <p:ph idx="1" type="subTitle"/>
          </p:nvPr>
        </p:nvSpPr>
        <p:spPr>
          <a:xfrm>
            <a:off x="1884400" y="3620400"/>
            <a:ext cx="8423200" cy="1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6"/>
          <p:cNvGrpSpPr/>
          <p:nvPr/>
        </p:nvGrpSpPr>
        <p:grpSpPr>
          <a:xfrm>
            <a:off x="290274" y="126967"/>
            <a:ext cx="2233249" cy="490767"/>
            <a:chOff x="5752722" y="69528"/>
            <a:chExt cx="3069337" cy="674501"/>
          </a:xfrm>
        </p:grpSpPr>
        <p:sp>
          <p:nvSpPr>
            <p:cNvPr id="620" name="Google Shape;620;p36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p36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627" name="Google Shape;627;p36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10885349" y="601978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Google Shape;628;p36"/>
          <p:cNvGrpSpPr/>
          <p:nvPr/>
        </p:nvGrpSpPr>
        <p:grpSpPr>
          <a:xfrm>
            <a:off x="10012841" y="6019795"/>
            <a:ext cx="2233249" cy="490767"/>
            <a:chOff x="5752722" y="69528"/>
            <a:chExt cx="3069337" cy="674501"/>
          </a:xfrm>
        </p:grpSpPr>
        <p:sp>
          <p:nvSpPr>
            <p:cNvPr id="629" name="Google Shape;629;p36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"/>
          <p:cNvSpPr txBox="1"/>
          <p:nvPr>
            <p:ph type="title"/>
          </p:nvPr>
        </p:nvSpPr>
        <p:spPr>
          <a:xfrm>
            <a:off x="960000" y="719380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637" name="Google Shape;637;p37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9925356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37"/>
          <p:cNvGrpSpPr/>
          <p:nvPr/>
        </p:nvGrpSpPr>
        <p:grpSpPr>
          <a:xfrm>
            <a:off x="9569874" y="6269782"/>
            <a:ext cx="2233249" cy="490767"/>
            <a:chOff x="5752722" y="69528"/>
            <a:chExt cx="3069337" cy="674501"/>
          </a:xfrm>
        </p:grpSpPr>
        <p:sp>
          <p:nvSpPr>
            <p:cNvPr id="639" name="Google Shape;639;p37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7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7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950974" y="15"/>
            <a:ext cx="2233249" cy="490767"/>
            <a:chOff x="5752722" y="69528"/>
            <a:chExt cx="3069337" cy="674501"/>
          </a:xfrm>
        </p:grpSpPr>
        <p:sp>
          <p:nvSpPr>
            <p:cNvPr id="646" name="Google Shape;646;p37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7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7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7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7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7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2" name="Google Shape;652;p37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1241042" y="6144770"/>
            <a:ext cx="965925" cy="74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 only 4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8"/>
          <p:cNvSpPr txBox="1"/>
          <p:nvPr>
            <p:ph type="title"/>
          </p:nvPr>
        </p:nvSpPr>
        <p:spPr>
          <a:xfrm>
            <a:off x="960000" y="719380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655" name="Google Shape;655;p38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885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6" name="Google Shape;656;p38"/>
          <p:cNvGrpSpPr/>
          <p:nvPr/>
        </p:nvGrpSpPr>
        <p:grpSpPr>
          <a:xfrm>
            <a:off x="9958741" y="15"/>
            <a:ext cx="2233249" cy="490767"/>
            <a:chOff x="5752722" y="69528"/>
            <a:chExt cx="3069337" cy="674501"/>
          </a:xfrm>
        </p:grpSpPr>
        <p:sp>
          <p:nvSpPr>
            <p:cNvPr id="657" name="Google Shape;657;p38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3" name="Google Shape;663;p38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561156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4" name="Google Shape;664;p38"/>
          <p:cNvGrpSpPr/>
          <p:nvPr/>
        </p:nvGrpSpPr>
        <p:grpSpPr>
          <a:xfrm>
            <a:off x="8" y="6269782"/>
            <a:ext cx="2233249" cy="490767"/>
            <a:chOff x="5752722" y="69528"/>
            <a:chExt cx="3069337" cy="674501"/>
          </a:xfrm>
        </p:grpSpPr>
        <p:sp>
          <p:nvSpPr>
            <p:cNvPr id="665" name="Google Shape;665;p38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1" name="Google Shape;671;p38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8" y="6144770"/>
            <a:ext cx="965925" cy="74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Title and text 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9"/>
          <p:cNvSpPr txBox="1"/>
          <p:nvPr>
            <p:ph type="title"/>
          </p:nvPr>
        </p:nvSpPr>
        <p:spPr>
          <a:xfrm>
            <a:off x="1366400" y="1813933"/>
            <a:ext cx="4312400" cy="269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674" name="Google Shape;674;p39"/>
          <p:cNvSpPr txBox="1"/>
          <p:nvPr>
            <p:ph idx="1" type="subTitle"/>
          </p:nvPr>
        </p:nvSpPr>
        <p:spPr>
          <a:xfrm>
            <a:off x="1366400" y="4512533"/>
            <a:ext cx="4312400" cy="154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39"/>
          <p:cNvSpPr/>
          <p:nvPr>
            <p:ph idx="2" type="pic"/>
          </p:nvPr>
        </p:nvSpPr>
        <p:spPr>
          <a:xfrm>
            <a:off x="7718267" y="1599733"/>
            <a:ext cx="4473600" cy="38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Title and text  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0"/>
          <p:cNvSpPr txBox="1"/>
          <p:nvPr>
            <p:ph idx="1" type="subTitle"/>
          </p:nvPr>
        </p:nvSpPr>
        <p:spPr>
          <a:xfrm>
            <a:off x="960000" y="2663067"/>
            <a:ext cx="39424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40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9" name="Google Shape;679;p40"/>
          <p:cNvSpPr/>
          <p:nvPr>
            <p:ph idx="2" type="pic"/>
          </p:nvPr>
        </p:nvSpPr>
        <p:spPr>
          <a:xfrm>
            <a:off x="6029300" y="2088233"/>
            <a:ext cx="4649200" cy="2531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1"/>
          <p:cNvSpPr txBox="1"/>
          <p:nvPr>
            <p:ph type="ctrTitle"/>
          </p:nvPr>
        </p:nvSpPr>
        <p:spPr>
          <a:xfrm>
            <a:off x="2834400" y="720000"/>
            <a:ext cx="6523200" cy="178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9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/>
        </p:txBody>
      </p:sp>
      <p:sp>
        <p:nvSpPr>
          <p:cNvPr id="682" name="Google Shape;682;p41"/>
          <p:cNvSpPr txBox="1"/>
          <p:nvPr>
            <p:ph idx="1" type="subTitle"/>
          </p:nvPr>
        </p:nvSpPr>
        <p:spPr>
          <a:xfrm>
            <a:off x="2834400" y="2509592"/>
            <a:ext cx="6523200" cy="53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683" name="Google Shape;683;p41"/>
          <p:cNvSpPr txBox="1"/>
          <p:nvPr>
            <p:ph idx="2" type="subTitle"/>
          </p:nvPr>
        </p:nvSpPr>
        <p:spPr>
          <a:xfrm>
            <a:off x="2834400" y="3048976"/>
            <a:ext cx="6523200" cy="9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684" name="Google Shape;684;p41"/>
          <p:cNvSpPr txBox="1"/>
          <p:nvPr>
            <p:ph idx="3" type="subTitle"/>
          </p:nvPr>
        </p:nvSpPr>
        <p:spPr>
          <a:xfrm>
            <a:off x="2834400" y="5421033"/>
            <a:ext cx="6523200" cy="5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685" name="Google Shape;685;p41"/>
          <p:cNvSpPr txBox="1"/>
          <p:nvPr/>
        </p:nvSpPr>
        <p:spPr>
          <a:xfrm>
            <a:off x="2834400" y="4816967"/>
            <a:ext cx="6523200" cy="7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 This presentation template was created by </a:t>
            </a:r>
            <a:r>
              <a:rPr b="1" i="0" lang="en-US" sz="1600" u="none" cap="none" strike="noStrike">
                <a:solidFill>
                  <a:schemeClr val="dk2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600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includes icons by </a:t>
            </a:r>
            <a:r>
              <a:rPr b="1" i="0" lang="en-US" sz="1600" u="none" cap="none" strike="noStrike">
                <a:solidFill>
                  <a:schemeClr val="dk2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600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infographics &amp; images by </a:t>
            </a:r>
            <a:r>
              <a:rPr b="1" i="0" lang="en-US" sz="1600" u="none" cap="none" strike="noStrike">
                <a:solidFill>
                  <a:schemeClr val="dk2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600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42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3115483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8" name="Google Shape;688;p42"/>
          <p:cNvGrpSpPr/>
          <p:nvPr/>
        </p:nvGrpSpPr>
        <p:grpSpPr>
          <a:xfrm>
            <a:off x="2188674" y="6173182"/>
            <a:ext cx="2233249" cy="490767"/>
            <a:chOff x="5752722" y="69528"/>
            <a:chExt cx="3069337" cy="674501"/>
          </a:xfrm>
        </p:grpSpPr>
        <p:sp>
          <p:nvSpPr>
            <p:cNvPr id="689" name="Google Shape;689;p42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2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5" name="Google Shape;695;p42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 flipH="1">
            <a:off x="10132031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2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 flipH="1">
            <a:off x="10875389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2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202338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2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>
            <a:off x="-43750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43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10819849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1" name="Google Shape;701;p43"/>
          <p:cNvGrpSpPr/>
          <p:nvPr/>
        </p:nvGrpSpPr>
        <p:grpSpPr>
          <a:xfrm>
            <a:off x="9893041" y="6173182"/>
            <a:ext cx="2233249" cy="490767"/>
            <a:chOff x="5752722" y="69528"/>
            <a:chExt cx="3069337" cy="674501"/>
          </a:xfrm>
        </p:grpSpPr>
        <p:sp>
          <p:nvSpPr>
            <p:cNvPr id="702" name="Google Shape;702;p43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8" name="Google Shape;708;p43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7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9" name="Google Shape;709;p43"/>
          <p:cNvGrpSpPr/>
          <p:nvPr/>
        </p:nvGrpSpPr>
        <p:grpSpPr>
          <a:xfrm flipH="1">
            <a:off x="226" y="28415"/>
            <a:ext cx="2233249" cy="490767"/>
            <a:chOff x="5752722" y="69528"/>
            <a:chExt cx="3069337" cy="674501"/>
          </a:xfrm>
        </p:grpSpPr>
        <p:sp>
          <p:nvSpPr>
            <p:cNvPr id="710" name="Google Shape;710;p43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721" name="Google Shape;721;p12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10885349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2" name="Google Shape;722;p12"/>
          <p:cNvGrpSpPr/>
          <p:nvPr/>
        </p:nvGrpSpPr>
        <p:grpSpPr>
          <a:xfrm>
            <a:off x="290274" y="6269782"/>
            <a:ext cx="2233249" cy="490767"/>
            <a:chOff x="5752722" y="69528"/>
            <a:chExt cx="3069337" cy="674501"/>
          </a:xfrm>
        </p:grpSpPr>
        <p:sp>
          <p:nvSpPr>
            <p:cNvPr id="723" name="Google Shape;723;p12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2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2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2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2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2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12"/>
          <p:cNvGrpSpPr/>
          <p:nvPr/>
        </p:nvGrpSpPr>
        <p:grpSpPr>
          <a:xfrm>
            <a:off x="10012841" y="15"/>
            <a:ext cx="2233249" cy="490767"/>
            <a:chOff x="5752722" y="69528"/>
            <a:chExt cx="3069337" cy="674501"/>
          </a:xfrm>
        </p:grpSpPr>
        <p:sp>
          <p:nvSpPr>
            <p:cNvPr id="730" name="Google Shape;730;p12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2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2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2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2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2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44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9368365" y="40631"/>
            <a:ext cx="2394384" cy="13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8" name="Google Shape;738;p44"/>
          <p:cNvGrpSpPr/>
          <p:nvPr/>
        </p:nvGrpSpPr>
        <p:grpSpPr>
          <a:xfrm>
            <a:off x="7670297" y="92705"/>
            <a:ext cx="4092449" cy="899335"/>
            <a:chOff x="5752722" y="69528"/>
            <a:chExt cx="3069337" cy="674501"/>
          </a:xfrm>
        </p:grpSpPr>
        <p:sp>
          <p:nvSpPr>
            <p:cNvPr id="739" name="Google Shape;739;p44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4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4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45" name="Google Shape;745;p44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-1" y="218964"/>
            <a:ext cx="2394384" cy="13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44"/>
          <p:cNvSpPr txBox="1"/>
          <p:nvPr>
            <p:ph type="ctrTitle"/>
          </p:nvPr>
        </p:nvSpPr>
        <p:spPr>
          <a:xfrm>
            <a:off x="2697600" y="1366000"/>
            <a:ext cx="6796800" cy="3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/>
        </p:txBody>
      </p:sp>
      <p:sp>
        <p:nvSpPr>
          <p:cNvPr id="747" name="Google Shape;747;p44"/>
          <p:cNvSpPr txBox="1"/>
          <p:nvPr>
            <p:ph idx="1" type="subTitle"/>
          </p:nvPr>
        </p:nvSpPr>
        <p:spPr>
          <a:xfrm>
            <a:off x="2697600" y="4814867"/>
            <a:ext cx="6796800" cy="61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0"/>
          <p:cNvSpPr txBox="1"/>
          <p:nvPr>
            <p:ph type="title"/>
          </p:nvPr>
        </p:nvSpPr>
        <p:spPr>
          <a:xfrm>
            <a:off x="2260200" y="1701400"/>
            <a:ext cx="7671600" cy="345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46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45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082001" y="-1"/>
            <a:ext cx="2110001" cy="1196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0" name="Google Shape;750;p45"/>
          <p:cNvGrpSpPr/>
          <p:nvPr/>
        </p:nvGrpSpPr>
        <p:grpSpPr>
          <a:xfrm>
            <a:off x="9674006" y="223743"/>
            <a:ext cx="2237059" cy="676621"/>
            <a:chOff x="7255504" y="167807"/>
            <a:chExt cx="1677794" cy="507466"/>
          </a:xfrm>
        </p:grpSpPr>
        <p:sp>
          <p:nvSpPr>
            <p:cNvPr id="751" name="Google Shape;751;p45"/>
            <p:cNvSpPr/>
            <p:nvPr/>
          </p:nvSpPr>
          <p:spPr>
            <a:xfrm flipH="1">
              <a:off x="8015892" y="304656"/>
              <a:ext cx="231919" cy="58569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5"/>
            <p:cNvSpPr/>
            <p:nvPr/>
          </p:nvSpPr>
          <p:spPr>
            <a:xfrm flipH="1">
              <a:off x="8630222" y="538514"/>
              <a:ext cx="291740" cy="74318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5"/>
            <p:cNvSpPr/>
            <p:nvPr/>
          </p:nvSpPr>
          <p:spPr>
            <a:xfrm flipH="1">
              <a:off x="7255504" y="608316"/>
              <a:ext cx="136235" cy="34437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5"/>
            <p:cNvSpPr/>
            <p:nvPr/>
          </p:nvSpPr>
          <p:spPr>
            <a:xfrm flipH="1">
              <a:off x="8068034" y="642757"/>
              <a:ext cx="127618" cy="32516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5"/>
            <p:cNvSpPr/>
            <p:nvPr/>
          </p:nvSpPr>
          <p:spPr>
            <a:xfrm flipH="1">
              <a:off x="8797063" y="167807"/>
              <a:ext cx="136235" cy="35107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6" name="Google Shape;756;p45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7" name="Google Shape;757;p45"/>
          <p:cNvSpPr txBox="1"/>
          <p:nvPr>
            <p:ph idx="1" type="body"/>
          </p:nvPr>
        </p:nvSpPr>
        <p:spPr>
          <a:xfrm>
            <a:off x="960000" y="1539275"/>
            <a:ext cx="10272000" cy="1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>
                <a:solidFill>
                  <a:schemeClr val="hlink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pic>
        <p:nvPicPr>
          <p:cNvPr id="758" name="Google Shape;758;p45"/>
          <p:cNvPicPr preferRelativeResize="0"/>
          <p:nvPr/>
        </p:nvPicPr>
        <p:blipFill rotWithShape="1">
          <a:blip r:embed="rId3">
            <a:alphaModFix/>
          </a:blip>
          <a:srcRect b="13354" l="13684" r="14933" t="19133"/>
          <a:stretch/>
        </p:blipFill>
        <p:spPr>
          <a:xfrm flipH="1" rot="5399978">
            <a:off x="-530949" y="5264080"/>
            <a:ext cx="2122431" cy="10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6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46"/>
          <p:cNvSpPr txBox="1"/>
          <p:nvPr>
            <p:ph idx="2" type="title"/>
          </p:nvPr>
        </p:nvSpPr>
        <p:spPr>
          <a:xfrm>
            <a:off x="960000" y="2899200"/>
            <a:ext cx="46964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2" name="Google Shape;762;p46"/>
          <p:cNvSpPr txBox="1"/>
          <p:nvPr>
            <p:ph idx="3" type="title"/>
          </p:nvPr>
        </p:nvSpPr>
        <p:spPr>
          <a:xfrm>
            <a:off x="6535584" y="2899200"/>
            <a:ext cx="46964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3" name="Google Shape;763;p46"/>
          <p:cNvSpPr txBox="1"/>
          <p:nvPr>
            <p:ph idx="1" type="subTitle"/>
          </p:nvPr>
        </p:nvSpPr>
        <p:spPr>
          <a:xfrm>
            <a:off x="960000" y="3424000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64" name="Google Shape;764;p46"/>
          <p:cNvSpPr txBox="1"/>
          <p:nvPr>
            <p:ph idx="4" type="subTitle"/>
          </p:nvPr>
        </p:nvSpPr>
        <p:spPr>
          <a:xfrm>
            <a:off x="6535600" y="3424000"/>
            <a:ext cx="4696400" cy="2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"/>
          <p:cNvSpPr txBox="1"/>
          <p:nvPr>
            <p:ph type="title"/>
          </p:nvPr>
        </p:nvSpPr>
        <p:spPr>
          <a:xfrm>
            <a:off x="1884400" y="1856784"/>
            <a:ext cx="8423200" cy="1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767" name="Google Shape;767;p47"/>
          <p:cNvSpPr txBox="1"/>
          <p:nvPr>
            <p:ph idx="1" type="subTitle"/>
          </p:nvPr>
        </p:nvSpPr>
        <p:spPr>
          <a:xfrm>
            <a:off x="1884400" y="3620400"/>
            <a:ext cx="8423200" cy="132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 txBox="1"/>
          <p:nvPr>
            <p:ph type="title"/>
          </p:nvPr>
        </p:nvSpPr>
        <p:spPr>
          <a:xfrm>
            <a:off x="2260200" y="1701400"/>
            <a:ext cx="7671600" cy="345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46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9"/>
          <p:cNvSpPr txBox="1"/>
          <p:nvPr>
            <p:ph idx="1" type="body"/>
          </p:nvPr>
        </p:nvSpPr>
        <p:spPr>
          <a:xfrm>
            <a:off x="6312200" y="2094100"/>
            <a:ext cx="4928800" cy="3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772" name="Google Shape;772;p49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3" name="Google Shape;773;p49"/>
          <p:cNvSpPr/>
          <p:nvPr>
            <p:ph idx="2" type="pic"/>
          </p:nvPr>
        </p:nvSpPr>
        <p:spPr>
          <a:xfrm>
            <a:off x="0" y="1850967"/>
            <a:ext cx="4606800" cy="384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0"/>
          <p:cNvSpPr txBox="1"/>
          <p:nvPr>
            <p:ph idx="1" type="body"/>
          </p:nvPr>
        </p:nvSpPr>
        <p:spPr>
          <a:xfrm>
            <a:off x="2628800" y="4775767"/>
            <a:ext cx="6934400" cy="13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 txBox="1"/>
          <p:nvPr>
            <p:ph type="title"/>
          </p:nvPr>
        </p:nvSpPr>
        <p:spPr>
          <a:xfrm>
            <a:off x="3760233" y="1930033"/>
            <a:ext cx="7480800" cy="194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14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778" name="Google Shape;778;p51"/>
          <p:cNvSpPr txBox="1"/>
          <p:nvPr>
            <p:ph idx="1" type="subTitle"/>
          </p:nvPr>
        </p:nvSpPr>
        <p:spPr>
          <a:xfrm>
            <a:off x="3760233" y="3874832"/>
            <a:ext cx="7480800" cy="69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 and body 1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53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082001" y="-1"/>
            <a:ext cx="2110001" cy="1196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2" name="Google Shape;782;p53"/>
          <p:cNvGrpSpPr/>
          <p:nvPr/>
        </p:nvGrpSpPr>
        <p:grpSpPr>
          <a:xfrm>
            <a:off x="9674006" y="223743"/>
            <a:ext cx="2237059" cy="676621"/>
            <a:chOff x="7255504" y="167807"/>
            <a:chExt cx="1677794" cy="507466"/>
          </a:xfrm>
        </p:grpSpPr>
        <p:sp>
          <p:nvSpPr>
            <p:cNvPr id="783" name="Google Shape;783;p53"/>
            <p:cNvSpPr/>
            <p:nvPr/>
          </p:nvSpPr>
          <p:spPr>
            <a:xfrm flipH="1">
              <a:off x="8015892" y="304656"/>
              <a:ext cx="231919" cy="58569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3"/>
            <p:cNvSpPr/>
            <p:nvPr/>
          </p:nvSpPr>
          <p:spPr>
            <a:xfrm flipH="1">
              <a:off x="8630222" y="538514"/>
              <a:ext cx="291740" cy="74318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3"/>
            <p:cNvSpPr/>
            <p:nvPr/>
          </p:nvSpPr>
          <p:spPr>
            <a:xfrm flipH="1">
              <a:off x="7255504" y="608316"/>
              <a:ext cx="136235" cy="34437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3"/>
            <p:cNvSpPr/>
            <p:nvPr/>
          </p:nvSpPr>
          <p:spPr>
            <a:xfrm flipH="1">
              <a:off x="8068034" y="642757"/>
              <a:ext cx="127618" cy="32516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3"/>
            <p:cNvSpPr/>
            <p:nvPr/>
          </p:nvSpPr>
          <p:spPr>
            <a:xfrm flipH="1">
              <a:off x="8797063" y="167807"/>
              <a:ext cx="136235" cy="35107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53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9" name="Google Shape;789;p53"/>
          <p:cNvSpPr txBox="1"/>
          <p:nvPr>
            <p:ph idx="1" type="body"/>
          </p:nvPr>
        </p:nvSpPr>
        <p:spPr>
          <a:xfrm>
            <a:off x="960000" y="1539217"/>
            <a:ext cx="10272000" cy="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>
                <a:solidFill>
                  <a:schemeClr val="hlink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pic>
        <p:nvPicPr>
          <p:cNvPr id="790" name="Google Shape;790;p53"/>
          <p:cNvPicPr preferRelativeResize="0"/>
          <p:nvPr/>
        </p:nvPicPr>
        <p:blipFill rotWithShape="1">
          <a:blip r:embed="rId3">
            <a:alphaModFix/>
          </a:blip>
          <a:srcRect b="13354" l="13684" r="14933" t="19133"/>
          <a:stretch/>
        </p:blipFill>
        <p:spPr>
          <a:xfrm flipH="1" rot="5399978">
            <a:off x="-530949" y="5264080"/>
            <a:ext cx="2122431" cy="10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4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3" name="Google Shape;793;p54"/>
          <p:cNvSpPr txBox="1"/>
          <p:nvPr>
            <p:ph idx="2" type="title"/>
          </p:nvPr>
        </p:nvSpPr>
        <p:spPr>
          <a:xfrm>
            <a:off x="2201867" y="2098500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54"/>
          <p:cNvSpPr txBox="1"/>
          <p:nvPr>
            <p:ph idx="3" type="title"/>
          </p:nvPr>
        </p:nvSpPr>
        <p:spPr>
          <a:xfrm>
            <a:off x="8034633" y="2098500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5" name="Google Shape;795;p54"/>
          <p:cNvSpPr txBox="1"/>
          <p:nvPr>
            <p:ph idx="1" type="subTitle"/>
          </p:nvPr>
        </p:nvSpPr>
        <p:spPr>
          <a:xfrm>
            <a:off x="2201868" y="2826500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54"/>
          <p:cNvSpPr txBox="1"/>
          <p:nvPr>
            <p:ph idx="4" type="subTitle"/>
          </p:nvPr>
        </p:nvSpPr>
        <p:spPr>
          <a:xfrm>
            <a:off x="8034636" y="2826500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54"/>
          <p:cNvSpPr txBox="1"/>
          <p:nvPr>
            <p:ph idx="5" type="title"/>
          </p:nvPr>
        </p:nvSpPr>
        <p:spPr>
          <a:xfrm>
            <a:off x="2201867" y="4131167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8" name="Google Shape;798;p54"/>
          <p:cNvSpPr txBox="1"/>
          <p:nvPr>
            <p:ph idx="6" type="title"/>
          </p:nvPr>
        </p:nvSpPr>
        <p:spPr>
          <a:xfrm>
            <a:off x="8034633" y="4131167"/>
            <a:ext cx="32064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9" name="Google Shape;799;p54"/>
          <p:cNvSpPr txBox="1"/>
          <p:nvPr>
            <p:ph idx="7" type="subTitle"/>
          </p:nvPr>
        </p:nvSpPr>
        <p:spPr>
          <a:xfrm>
            <a:off x="2201900" y="4859167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54"/>
          <p:cNvSpPr txBox="1"/>
          <p:nvPr>
            <p:ph idx="8" type="subTitle"/>
          </p:nvPr>
        </p:nvSpPr>
        <p:spPr>
          <a:xfrm>
            <a:off x="8034641" y="4859167"/>
            <a:ext cx="3206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54"/>
          <p:cNvSpPr txBox="1"/>
          <p:nvPr>
            <p:ph idx="9" type="title"/>
          </p:nvPr>
        </p:nvSpPr>
        <p:spPr>
          <a:xfrm>
            <a:off x="950969" y="2098491"/>
            <a:ext cx="1034400" cy="10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802" name="Google Shape;802;p54"/>
          <p:cNvSpPr txBox="1"/>
          <p:nvPr>
            <p:ph idx="13" type="title"/>
          </p:nvPr>
        </p:nvSpPr>
        <p:spPr>
          <a:xfrm>
            <a:off x="950969" y="4131157"/>
            <a:ext cx="1034400" cy="1034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803" name="Google Shape;803;p54"/>
          <p:cNvSpPr txBox="1"/>
          <p:nvPr>
            <p:ph idx="14" type="title"/>
          </p:nvPr>
        </p:nvSpPr>
        <p:spPr>
          <a:xfrm>
            <a:off x="6783903" y="2098491"/>
            <a:ext cx="1034400" cy="103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804" name="Google Shape;804;p54"/>
          <p:cNvSpPr txBox="1"/>
          <p:nvPr>
            <p:ph idx="15" type="title"/>
          </p:nvPr>
        </p:nvSpPr>
        <p:spPr>
          <a:xfrm>
            <a:off x="6783903" y="4131157"/>
            <a:ext cx="1034400" cy="1034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pic>
        <p:nvPicPr>
          <p:cNvPr id="805" name="Google Shape;805;p54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9478934" y="160766"/>
            <a:ext cx="2110001" cy="1196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6" name="Google Shape;806;p54"/>
          <p:cNvGrpSpPr/>
          <p:nvPr/>
        </p:nvGrpSpPr>
        <p:grpSpPr>
          <a:xfrm>
            <a:off x="9070939" y="384510"/>
            <a:ext cx="2237059" cy="676621"/>
            <a:chOff x="7255504" y="167807"/>
            <a:chExt cx="1677794" cy="507466"/>
          </a:xfrm>
        </p:grpSpPr>
        <p:sp>
          <p:nvSpPr>
            <p:cNvPr id="807" name="Google Shape;807;p54"/>
            <p:cNvSpPr/>
            <p:nvPr/>
          </p:nvSpPr>
          <p:spPr>
            <a:xfrm flipH="1">
              <a:off x="8015892" y="304656"/>
              <a:ext cx="231919" cy="58569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4"/>
            <p:cNvSpPr/>
            <p:nvPr/>
          </p:nvSpPr>
          <p:spPr>
            <a:xfrm flipH="1">
              <a:off x="8630222" y="538514"/>
              <a:ext cx="291740" cy="74318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4"/>
            <p:cNvSpPr/>
            <p:nvPr/>
          </p:nvSpPr>
          <p:spPr>
            <a:xfrm flipH="1">
              <a:off x="7255504" y="608316"/>
              <a:ext cx="136235" cy="34437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4"/>
            <p:cNvSpPr/>
            <p:nvPr/>
          </p:nvSpPr>
          <p:spPr>
            <a:xfrm flipH="1">
              <a:off x="8068034" y="642757"/>
              <a:ext cx="127618" cy="32516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4"/>
            <p:cNvSpPr/>
            <p:nvPr/>
          </p:nvSpPr>
          <p:spPr>
            <a:xfrm flipH="1">
              <a:off x="8797063" y="167807"/>
              <a:ext cx="136235" cy="35107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2" name="Google Shape;812;p54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3115483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3" name="Google Shape;813;p54"/>
          <p:cNvGrpSpPr/>
          <p:nvPr/>
        </p:nvGrpSpPr>
        <p:grpSpPr>
          <a:xfrm>
            <a:off x="2188674" y="6173182"/>
            <a:ext cx="2233249" cy="490767"/>
            <a:chOff x="5752722" y="69528"/>
            <a:chExt cx="3069337" cy="674501"/>
          </a:xfrm>
        </p:grpSpPr>
        <p:sp>
          <p:nvSpPr>
            <p:cNvPr id="814" name="Google Shape;814;p54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4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4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4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0" name="Google Shape;820;p54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 flipH="1">
            <a:off x="10132031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54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 flipH="1">
            <a:off x="10875389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54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202338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54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>
            <a:off x="-43750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1"/>
          <p:cNvSpPr txBox="1"/>
          <p:nvPr>
            <p:ph idx="1" type="body"/>
          </p:nvPr>
        </p:nvSpPr>
        <p:spPr>
          <a:xfrm>
            <a:off x="6312200" y="2094100"/>
            <a:ext cx="4928800" cy="3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69" name="Google Shape;69;p81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81"/>
          <p:cNvSpPr/>
          <p:nvPr>
            <p:ph idx="2" type="pic"/>
          </p:nvPr>
        </p:nvSpPr>
        <p:spPr>
          <a:xfrm>
            <a:off x="0" y="1850967"/>
            <a:ext cx="4606800" cy="384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Numbers and text 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5"/>
          <p:cNvSpPr txBox="1"/>
          <p:nvPr>
            <p:ph type="title"/>
          </p:nvPr>
        </p:nvSpPr>
        <p:spPr>
          <a:xfrm>
            <a:off x="950951" y="1383899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826" name="Google Shape;826;p55"/>
          <p:cNvSpPr txBox="1"/>
          <p:nvPr>
            <p:ph idx="1" type="subTitle"/>
          </p:nvPr>
        </p:nvSpPr>
        <p:spPr>
          <a:xfrm>
            <a:off x="950951" y="2484937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55"/>
          <p:cNvSpPr txBox="1"/>
          <p:nvPr>
            <p:ph idx="2" type="title"/>
          </p:nvPr>
        </p:nvSpPr>
        <p:spPr>
          <a:xfrm>
            <a:off x="6739417" y="1383899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828" name="Google Shape;828;p55"/>
          <p:cNvSpPr txBox="1"/>
          <p:nvPr>
            <p:ph idx="3" type="subTitle"/>
          </p:nvPr>
        </p:nvSpPr>
        <p:spPr>
          <a:xfrm>
            <a:off x="6739417" y="2484937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55"/>
          <p:cNvSpPr txBox="1"/>
          <p:nvPr>
            <p:ph idx="4" type="title"/>
          </p:nvPr>
        </p:nvSpPr>
        <p:spPr>
          <a:xfrm>
            <a:off x="6739417" y="3808665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830" name="Google Shape;830;p55"/>
          <p:cNvSpPr txBox="1"/>
          <p:nvPr>
            <p:ph idx="5" type="subTitle"/>
          </p:nvPr>
        </p:nvSpPr>
        <p:spPr>
          <a:xfrm>
            <a:off x="6739417" y="4909704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55"/>
          <p:cNvSpPr txBox="1"/>
          <p:nvPr>
            <p:ph idx="6" type="title"/>
          </p:nvPr>
        </p:nvSpPr>
        <p:spPr>
          <a:xfrm>
            <a:off x="950951" y="3808665"/>
            <a:ext cx="4501600" cy="11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832" name="Google Shape;832;p55"/>
          <p:cNvSpPr txBox="1"/>
          <p:nvPr>
            <p:ph idx="7" type="subTitle"/>
          </p:nvPr>
        </p:nvSpPr>
        <p:spPr>
          <a:xfrm>
            <a:off x="950951" y="4909704"/>
            <a:ext cx="4501600" cy="56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6"/>
          <p:cNvSpPr txBox="1"/>
          <p:nvPr>
            <p:ph type="title"/>
          </p:nvPr>
        </p:nvSpPr>
        <p:spPr>
          <a:xfrm>
            <a:off x="5091333" y="2572984"/>
            <a:ext cx="5827200" cy="21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835" name="Google Shape;835;p56"/>
          <p:cNvSpPr txBox="1"/>
          <p:nvPr>
            <p:ph idx="2" type="title"/>
          </p:nvPr>
        </p:nvSpPr>
        <p:spPr>
          <a:xfrm>
            <a:off x="9287667" y="942184"/>
            <a:ext cx="1630800" cy="163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836" name="Google Shape;836;p56"/>
          <p:cNvSpPr txBox="1"/>
          <p:nvPr>
            <p:ph idx="1" type="subTitle"/>
          </p:nvPr>
        </p:nvSpPr>
        <p:spPr>
          <a:xfrm>
            <a:off x="5091267" y="4701032"/>
            <a:ext cx="5827200" cy="58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7"/>
          <p:cNvSpPr txBox="1"/>
          <p:nvPr>
            <p:ph type="title"/>
          </p:nvPr>
        </p:nvSpPr>
        <p:spPr>
          <a:xfrm>
            <a:off x="4768867" y="2763200"/>
            <a:ext cx="6149600" cy="20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839" name="Google Shape;839;p57"/>
          <p:cNvSpPr txBox="1"/>
          <p:nvPr>
            <p:ph idx="2" type="title"/>
          </p:nvPr>
        </p:nvSpPr>
        <p:spPr>
          <a:xfrm>
            <a:off x="4768867" y="1132400"/>
            <a:ext cx="1630800" cy="1630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840" name="Google Shape;840;p57"/>
          <p:cNvSpPr txBox="1"/>
          <p:nvPr>
            <p:ph idx="1" type="subTitle"/>
          </p:nvPr>
        </p:nvSpPr>
        <p:spPr>
          <a:xfrm>
            <a:off x="4768867" y="4803200"/>
            <a:ext cx="6149600" cy="7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 Header 2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8"/>
          <p:cNvSpPr txBox="1"/>
          <p:nvPr>
            <p:ph type="title"/>
          </p:nvPr>
        </p:nvSpPr>
        <p:spPr>
          <a:xfrm>
            <a:off x="1590833" y="2802133"/>
            <a:ext cx="6533200" cy="20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843" name="Google Shape;843;p58"/>
          <p:cNvSpPr txBox="1"/>
          <p:nvPr>
            <p:ph idx="2" type="title"/>
          </p:nvPr>
        </p:nvSpPr>
        <p:spPr>
          <a:xfrm>
            <a:off x="1590833" y="1171333"/>
            <a:ext cx="1630800" cy="1630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933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/>
        </p:txBody>
      </p:sp>
      <p:sp>
        <p:nvSpPr>
          <p:cNvPr id="844" name="Google Shape;844;p58"/>
          <p:cNvSpPr txBox="1"/>
          <p:nvPr>
            <p:ph idx="1" type="subTitle"/>
          </p:nvPr>
        </p:nvSpPr>
        <p:spPr>
          <a:xfrm>
            <a:off x="1590833" y="4842133"/>
            <a:ext cx="6533200" cy="592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9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7" name="Google Shape;847;p59"/>
          <p:cNvSpPr txBox="1"/>
          <p:nvPr>
            <p:ph idx="2" type="title"/>
          </p:nvPr>
        </p:nvSpPr>
        <p:spPr>
          <a:xfrm>
            <a:off x="1971480" y="4548500"/>
            <a:ext cx="3267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8" name="Google Shape;848;p59"/>
          <p:cNvSpPr txBox="1"/>
          <p:nvPr>
            <p:ph idx="3" type="title"/>
          </p:nvPr>
        </p:nvSpPr>
        <p:spPr>
          <a:xfrm>
            <a:off x="6813479" y="4548500"/>
            <a:ext cx="3266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9" name="Google Shape;849;p59"/>
          <p:cNvSpPr txBox="1"/>
          <p:nvPr>
            <p:ph idx="1" type="subTitle"/>
          </p:nvPr>
        </p:nvSpPr>
        <p:spPr>
          <a:xfrm>
            <a:off x="1971680" y="5087300"/>
            <a:ext cx="3267200" cy="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850" name="Google Shape;850;p59"/>
          <p:cNvSpPr txBox="1"/>
          <p:nvPr>
            <p:ph idx="4" type="subTitle"/>
          </p:nvPr>
        </p:nvSpPr>
        <p:spPr>
          <a:xfrm>
            <a:off x="6813479" y="5087300"/>
            <a:ext cx="3266800" cy="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0"/>
          <p:cNvSpPr txBox="1"/>
          <p:nvPr>
            <p:ph type="title"/>
          </p:nvPr>
        </p:nvSpPr>
        <p:spPr>
          <a:xfrm>
            <a:off x="8026000" y="38776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3" name="Google Shape;853;p60"/>
          <p:cNvSpPr txBox="1"/>
          <p:nvPr>
            <p:ph idx="2" type="title"/>
          </p:nvPr>
        </p:nvSpPr>
        <p:spPr>
          <a:xfrm>
            <a:off x="4492993" y="38776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4" name="Google Shape;854;p60"/>
          <p:cNvSpPr txBox="1"/>
          <p:nvPr>
            <p:ph idx="1" type="subTitle"/>
          </p:nvPr>
        </p:nvSpPr>
        <p:spPr>
          <a:xfrm>
            <a:off x="960001" y="4411908"/>
            <a:ext cx="3206000" cy="1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60"/>
          <p:cNvSpPr txBox="1"/>
          <p:nvPr>
            <p:ph idx="3" type="subTitle"/>
          </p:nvPr>
        </p:nvSpPr>
        <p:spPr>
          <a:xfrm>
            <a:off x="4492993" y="4411908"/>
            <a:ext cx="3206000" cy="1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60"/>
          <p:cNvSpPr txBox="1"/>
          <p:nvPr>
            <p:ph idx="4" type="title"/>
          </p:nvPr>
        </p:nvSpPr>
        <p:spPr>
          <a:xfrm>
            <a:off x="960001" y="3877600"/>
            <a:ext cx="32060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7" name="Google Shape;857;p60"/>
          <p:cNvSpPr txBox="1"/>
          <p:nvPr>
            <p:ph idx="5" type="subTitle"/>
          </p:nvPr>
        </p:nvSpPr>
        <p:spPr>
          <a:xfrm>
            <a:off x="8026000" y="4411908"/>
            <a:ext cx="3206000" cy="1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60"/>
          <p:cNvSpPr txBox="1"/>
          <p:nvPr>
            <p:ph idx="6"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 and three columns 1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1"/>
          <p:cNvSpPr txBox="1"/>
          <p:nvPr>
            <p:ph type="title"/>
          </p:nvPr>
        </p:nvSpPr>
        <p:spPr>
          <a:xfrm>
            <a:off x="8026000" y="2069400"/>
            <a:ext cx="3206000" cy="52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1" name="Google Shape;861;p61"/>
          <p:cNvSpPr txBox="1"/>
          <p:nvPr>
            <p:ph idx="2" type="title"/>
          </p:nvPr>
        </p:nvSpPr>
        <p:spPr>
          <a:xfrm>
            <a:off x="4492997" y="2069400"/>
            <a:ext cx="3206000" cy="52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2" name="Google Shape;862;p61"/>
          <p:cNvSpPr txBox="1"/>
          <p:nvPr>
            <p:ph idx="1" type="subTitle"/>
          </p:nvPr>
        </p:nvSpPr>
        <p:spPr>
          <a:xfrm>
            <a:off x="960001" y="3111033"/>
            <a:ext cx="3206000" cy="1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61"/>
          <p:cNvSpPr txBox="1"/>
          <p:nvPr>
            <p:ph idx="3" type="subTitle"/>
          </p:nvPr>
        </p:nvSpPr>
        <p:spPr>
          <a:xfrm>
            <a:off x="4492988" y="3111033"/>
            <a:ext cx="3206000" cy="1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61"/>
          <p:cNvSpPr txBox="1"/>
          <p:nvPr>
            <p:ph idx="4" type="title"/>
          </p:nvPr>
        </p:nvSpPr>
        <p:spPr>
          <a:xfrm>
            <a:off x="960001" y="2069400"/>
            <a:ext cx="3206000" cy="52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5" name="Google Shape;865;p61"/>
          <p:cNvSpPr txBox="1"/>
          <p:nvPr>
            <p:ph idx="5" type="subTitle"/>
          </p:nvPr>
        </p:nvSpPr>
        <p:spPr>
          <a:xfrm>
            <a:off x="8026000" y="3111033"/>
            <a:ext cx="3206000" cy="1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61"/>
          <p:cNvSpPr txBox="1"/>
          <p:nvPr>
            <p:ph idx="6"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2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9" name="Google Shape;869;p62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3115483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0" name="Google Shape;870;p62"/>
          <p:cNvGrpSpPr/>
          <p:nvPr/>
        </p:nvGrpSpPr>
        <p:grpSpPr>
          <a:xfrm>
            <a:off x="2188674" y="6173182"/>
            <a:ext cx="2233249" cy="490767"/>
            <a:chOff x="5752722" y="69528"/>
            <a:chExt cx="3069337" cy="674501"/>
          </a:xfrm>
        </p:grpSpPr>
        <p:sp>
          <p:nvSpPr>
            <p:cNvPr id="871" name="Google Shape;871;p62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2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2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2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2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2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7" name="Google Shape;877;p62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 flipH="1">
            <a:off x="10132031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62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 flipH="1">
            <a:off x="10875389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62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202338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62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>
            <a:off x="-43750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2"/>
          <p:cNvSpPr txBox="1"/>
          <p:nvPr>
            <p:ph idx="2" type="title"/>
          </p:nvPr>
        </p:nvSpPr>
        <p:spPr>
          <a:xfrm>
            <a:off x="959903" y="3435988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2" name="Google Shape;882;p62"/>
          <p:cNvSpPr txBox="1"/>
          <p:nvPr>
            <p:ph idx="3" type="title"/>
          </p:nvPr>
        </p:nvSpPr>
        <p:spPr>
          <a:xfrm>
            <a:off x="3607667" y="3435988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3" name="Google Shape;883;p62"/>
          <p:cNvSpPr txBox="1"/>
          <p:nvPr>
            <p:ph idx="1" type="subTitle"/>
          </p:nvPr>
        </p:nvSpPr>
        <p:spPr>
          <a:xfrm>
            <a:off x="959903" y="4016869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62"/>
          <p:cNvSpPr txBox="1"/>
          <p:nvPr>
            <p:ph idx="4" type="subTitle"/>
          </p:nvPr>
        </p:nvSpPr>
        <p:spPr>
          <a:xfrm>
            <a:off x="3607667" y="4016869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p62"/>
          <p:cNvSpPr txBox="1"/>
          <p:nvPr>
            <p:ph idx="5" type="title"/>
          </p:nvPr>
        </p:nvSpPr>
        <p:spPr>
          <a:xfrm>
            <a:off x="6255432" y="3435969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6" name="Google Shape;886;p62"/>
          <p:cNvSpPr txBox="1"/>
          <p:nvPr>
            <p:ph idx="6" type="title"/>
          </p:nvPr>
        </p:nvSpPr>
        <p:spPr>
          <a:xfrm>
            <a:off x="8903196" y="3435969"/>
            <a:ext cx="2328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7" name="Google Shape;887;p62"/>
          <p:cNvSpPr txBox="1"/>
          <p:nvPr>
            <p:ph idx="7" type="subTitle"/>
          </p:nvPr>
        </p:nvSpPr>
        <p:spPr>
          <a:xfrm>
            <a:off x="6255432" y="4016844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8" name="Google Shape;888;p62"/>
          <p:cNvSpPr txBox="1"/>
          <p:nvPr>
            <p:ph idx="8" type="subTitle"/>
          </p:nvPr>
        </p:nvSpPr>
        <p:spPr>
          <a:xfrm>
            <a:off x="8903196" y="4016844"/>
            <a:ext cx="2328800" cy="1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3"/>
          <p:cNvSpPr txBox="1"/>
          <p:nvPr>
            <p:ph type="title"/>
          </p:nvPr>
        </p:nvSpPr>
        <p:spPr>
          <a:xfrm>
            <a:off x="960008" y="27484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1" name="Google Shape;891;p63"/>
          <p:cNvSpPr txBox="1"/>
          <p:nvPr>
            <p:ph idx="2" type="title"/>
          </p:nvPr>
        </p:nvSpPr>
        <p:spPr>
          <a:xfrm>
            <a:off x="4587289" y="27484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2" name="Google Shape;892;p63"/>
          <p:cNvSpPr txBox="1"/>
          <p:nvPr>
            <p:ph idx="1" type="subTitle"/>
          </p:nvPr>
        </p:nvSpPr>
        <p:spPr>
          <a:xfrm>
            <a:off x="960000" y="30700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63"/>
          <p:cNvSpPr txBox="1"/>
          <p:nvPr>
            <p:ph idx="3" type="subTitle"/>
          </p:nvPr>
        </p:nvSpPr>
        <p:spPr>
          <a:xfrm>
            <a:off x="4587289" y="30700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63"/>
          <p:cNvSpPr txBox="1"/>
          <p:nvPr>
            <p:ph idx="4" type="title"/>
          </p:nvPr>
        </p:nvSpPr>
        <p:spPr>
          <a:xfrm>
            <a:off x="960008" y="50595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5" name="Google Shape;895;p63"/>
          <p:cNvSpPr txBox="1"/>
          <p:nvPr>
            <p:ph idx="5" type="title"/>
          </p:nvPr>
        </p:nvSpPr>
        <p:spPr>
          <a:xfrm>
            <a:off x="4587289" y="50595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6" name="Google Shape;896;p63"/>
          <p:cNvSpPr txBox="1"/>
          <p:nvPr>
            <p:ph idx="6" type="subTitle"/>
          </p:nvPr>
        </p:nvSpPr>
        <p:spPr>
          <a:xfrm>
            <a:off x="960000" y="53811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63"/>
          <p:cNvSpPr txBox="1"/>
          <p:nvPr>
            <p:ph idx="7" type="subTitle"/>
          </p:nvPr>
        </p:nvSpPr>
        <p:spPr>
          <a:xfrm>
            <a:off x="4587289" y="53811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63"/>
          <p:cNvSpPr txBox="1"/>
          <p:nvPr>
            <p:ph idx="8"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9" name="Google Shape;899;p63"/>
          <p:cNvSpPr txBox="1"/>
          <p:nvPr>
            <p:ph idx="9" type="title"/>
          </p:nvPr>
        </p:nvSpPr>
        <p:spPr>
          <a:xfrm>
            <a:off x="8214584" y="27484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0" name="Google Shape;900;p63"/>
          <p:cNvSpPr txBox="1"/>
          <p:nvPr>
            <p:ph idx="13" type="subTitle"/>
          </p:nvPr>
        </p:nvSpPr>
        <p:spPr>
          <a:xfrm>
            <a:off x="8214576" y="30700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63"/>
          <p:cNvSpPr txBox="1"/>
          <p:nvPr>
            <p:ph idx="14" type="title"/>
          </p:nvPr>
        </p:nvSpPr>
        <p:spPr>
          <a:xfrm>
            <a:off x="8214584" y="5059567"/>
            <a:ext cx="3017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2" name="Google Shape;902;p63"/>
          <p:cNvSpPr txBox="1"/>
          <p:nvPr>
            <p:ph idx="15" type="subTitle"/>
          </p:nvPr>
        </p:nvSpPr>
        <p:spPr>
          <a:xfrm>
            <a:off x="8214576" y="5381167"/>
            <a:ext cx="3017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Title and ten columns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4"/>
          <p:cNvSpPr txBox="1"/>
          <p:nvPr>
            <p:ph idx="1" type="subTitle"/>
          </p:nvPr>
        </p:nvSpPr>
        <p:spPr>
          <a:xfrm>
            <a:off x="1648331" y="28146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64"/>
          <p:cNvSpPr txBox="1"/>
          <p:nvPr>
            <p:ph idx="2" type="subTitle"/>
          </p:nvPr>
        </p:nvSpPr>
        <p:spPr>
          <a:xfrm>
            <a:off x="1648297" y="3711733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64"/>
          <p:cNvSpPr txBox="1"/>
          <p:nvPr>
            <p:ph idx="3" type="subTitle"/>
          </p:nvPr>
        </p:nvSpPr>
        <p:spPr>
          <a:xfrm>
            <a:off x="1648331" y="46088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64"/>
          <p:cNvSpPr txBox="1"/>
          <p:nvPr>
            <p:ph idx="4" type="subTitle"/>
          </p:nvPr>
        </p:nvSpPr>
        <p:spPr>
          <a:xfrm>
            <a:off x="1648297" y="55060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64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sp>
        <p:nvSpPr>
          <p:cNvPr id="909" name="Google Shape;909;p64"/>
          <p:cNvSpPr txBox="1"/>
          <p:nvPr>
            <p:ph idx="5" type="subTitle"/>
          </p:nvPr>
        </p:nvSpPr>
        <p:spPr>
          <a:xfrm>
            <a:off x="1648331" y="19174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64"/>
          <p:cNvSpPr txBox="1"/>
          <p:nvPr>
            <p:ph idx="6" type="subTitle"/>
          </p:nvPr>
        </p:nvSpPr>
        <p:spPr>
          <a:xfrm>
            <a:off x="7147783" y="28146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64"/>
          <p:cNvSpPr txBox="1"/>
          <p:nvPr>
            <p:ph idx="7" type="subTitle"/>
          </p:nvPr>
        </p:nvSpPr>
        <p:spPr>
          <a:xfrm>
            <a:off x="7147749" y="3711733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64"/>
          <p:cNvSpPr txBox="1"/>
          <p:nvPr>
            <p:ph idx="8" type="subTitle"/>
          </p:nvPr>
        </p:nvSpPr>
        <p:spPr>
          <a:xfrm>
            <a:off x="7147783" y="46088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64"/>
          <p:cNvSpPr txBox="1"/>
          <p:nvPr>
            <p:ph idx="9" type="subTitle"/>
          </p:nvPr>
        </p:nvSpPr>
        <p:spPr>
          <a:xfrm>
            <a:off x="7147749" y="5506000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64"/>
          <p:cNvSpPr txBox="1"/>
          <p:nvPr>
            <p:ph idx="13" type="subTitle"/>
          </p:nvPr>
        </p:nvSpPr>
        <p:spPr>
          <a:xfrm>
            <a:off x="7147783" y="1917467"/>
            <a:ext cx="4081200" cy="6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15" name="Google Shape;915;p64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885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6" name="Google Shape;916;p64"/>
          <p:cNvGrpSpPr/>
          <p:nvPr/>
        </p:nvGrpSpPr>
        <p:grpSpPr>
          <a:xfrm>
            <a:off x="9958741" y="15"/>
            <a:ext cx="2233249" cy="490767"/>
            <a:chOff x="5752722" y="69528"/>
            <a:chExt cx="3069337" cy="674501"/>
          </a:xfrm>
        </p:grpSpPr>
        <p:sp>
          <p:nvSpPr>
            <p:cNvPr id="917" name="Google Shape;917;p64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4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4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4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4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4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2"/>
          <p:cNvSpPr txBox="1"/>
          <p:nvPr>
            <p:ph idx="1" type="body"/>
          </p:nvPr>
        </p:nvSpPr>
        <p:spPr>
          <a:xfrm>
            <a:off x="2628800" y="4775767"/>
            <a:ext cx="6934400" cy="13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66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1_Title only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5"/>
          <p:cNvSpPr txBox="1"/>
          <p:nvPr>
            <p:ph type="title"/>
          </p:nvPr>
        </p:nvSpPr>
        <p:spPr>
          <a:xfrm>
            <a:off x="960000" y="72597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925" name="Google Shape;925;p65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344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6" name="Google Shape;926;p65"/>
          <p:cNvGrpSpPr/>
          <p:nvPr/>
        </p:nvGrpSpPr>
        <p:grpSpPr>
          <a:xfrm flipH="1">
            <a:off x="10012841" y="6269782"/>
            <a:ext cx="2233249" cy="490767"/>
            <a:chOff x="5752722" y="69528"/>
            <a:chExt cx="3069337" cy="674501"/>
          </a:xfrm>
        </p:grpSpPr>
        <p:sp>
          <p:nvSpPr>
            <p:cNvPr id="927" name="Google Shape;927;p65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5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5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5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5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5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65"/>
          <p:cNvGrpSpPr/>
          <p:nvPr/>
        </p:nvGrpSpPr>
        <p:grpSpPr>
          <a:xfrm flipH="1">
            <a:off x="290274" y="15"/>
            <a:ext cx="2233249" cy="490767"/>
            <a:chOff x="5752722" y="69528"/>
            <a:chExt cx="3069337" cy="674501"/>
          </a:xfrm>
        </p:grpSpPr>
        <p:sp>
          <p:nvSpPr>
            <p:cNvPr id="934" name="Google Shape;934;p65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5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5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5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5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5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66"/>
          <p:cNvGrpSpPr/>
          <p:nvPr/>
        </p:nvGrpSpPr>
        <p:grpSpPr>
          <a:xfrm>
            <a:off x="290274" y="126967"/>
            <a:ext cx="2233249" cy="490767"/>
            <a:chOff x="5752722" y="69528"/>
            <a:chExt cx="3069337" cy="674501"/>
          </a:xfrm>
        </p:grpSpPr>
        <p:sp>
          <p:nvSpPr>
            <p:cNvPr id="942" name="Google Shape;942;p66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6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6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6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6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6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8" name="Google Shape;948;p66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949" name="Google Shape;949;p66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10885349" y="601978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Google Shape;950;p66"/>
          <p:cNvGrpSpPr/>
          <p:nvPr/>
        </p:nvGrpSpPr>
        <p:grpSpPr>
          <a:xfrm>
            <a:off x="10012841" y="6019795"/>
            <a:ext cx="2233249" cy="490767"/>
            <a:chOff x="5752722" y="69528"/>
            <a:chExt cx="3069337" cy="674501"/>
          </a:xfrm>
        </p:grpSpPr>
        <p:sp>
          <p:nvSpPr>
            <p:cNvPr id="951" name="Google Shape;951;p66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6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6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6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6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6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7"/>
          <p:cNvSpPr txBox="1"/>
          <p:nvPr>
            <p:ph type="title"/>
          </p:nvPr>
        </p:nvSpPr>
        <p:spPr>
          <a:xfrm>
            <a:off x="960000" y="719380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959" name="Google Shape;959;p67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344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0" name="Google Shape;960;p67"/>
          <p:cNvGrpSpPr/>
          <p:nvPr/>
        </p:nvGrpSpPr>
        <p:grpSpPr>
          <a:xfrm>
            <a:off x="9569874" y="6269782"/>
            <a:ext cx="2233249" cy="490767"/>
            <a:chOff x="5752722" y="69528"/>
            <a:chExt cx="3069337" cy="674501"/>
          </a:xfrm>
        </p:grpSpPr>
        <p:sp>
          <p:nvSpPr>
            <p:cNvPr id="961" name="Google Shape;961;p67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7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7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7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7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7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67"/>
          <p:cNvGrpSpPr/>
          <p:nvPr/>
        </p:nvGrpSpPr>
        <p:grpSpPr>
          <a:xfrm>
            <a:off x="950974" y="15"/>
            <a:ext cx="2233249" cy="490767"/>
            <a:chOff x="5752722" y="69528"/>
            <a:chExt cx="3069337" cy="674501"/>
          </a:xfrm>
        </p:grpSpPr>
        <p:sp>
          <p:nvSpPr>
            <p:cNvPr id="968" name="Google Shape;968;p67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7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7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7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7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7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8"/>
          <p:cNvSpPr txBox="1"/>
          <p:nvPr>
            <p:ph type="title"/>
          </p:nvPr>
        </p:nvSpPr>
        <p:spPr>
          <a:xfrm>
            <a:off x="960000" y="719380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976" name="Google Shape;976;p68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9925356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7" name="Google Shape;977;p68"/>
          <p:cNvGrpSpPr/>
          <p:nvPr/>
        </p:nvGrpSpPr>
        <p:grpSpPr>
          <a:xfrm>
            <a:off x="9569874" y="6269782"/>
            <a:ext cx="2233249" cy="490767"/>
            <a:chOff x="5752722" y="69528"/>
            <a:chExt cx="3069337" cy="674501"/>
          </a:xfrm>
        </p:grpSpPr>
        <p:sp>
          <p:nvSpPr>
            <p:cNvPr id="978" name="Google Shape;978;p68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8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8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8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8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8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68"/>
          <p:cNvGrpSpPr/>
          <p:nvPr/>
        </p:nvGrpSpPr>
        <p:grpSpPr>
          <a:xfrm>
            <a:off x="950974" y="15"/>
            <a:ext cx="2233249" cy="490767"/>
            <a:chOff x="5752722" y="69528"/>
            <a:chExt cx="3069337" cy="674501"/>
          </a:xfrm>
        </p:grpSpPr>
        <p:sp>
          <p:nvSpPr>
            <p:cNvPr id="985" name="Google Shape;985;p68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8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8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8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8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8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1" name="Google Shape;991;p68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1241042" y="6144770"/>
            <a:ext cx="965925" cy="74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 only 4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9"/>
          <p:cNvSpPr txBox="1"/>
          <p:nvPr>
            <p:ph type="title"/>
          </p:nvPr>
        </p:nvSpPr>
        <p:spPr>
          <a:xfrm>
            <a:off x="960000" y="719380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/>
        </p:txBody>
      </p:sp>
      <p:pic>
        <p:nvPicPr>
          <p:cNvPr id="994" name="Google Shape;994;p69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10885356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5" name="Google Shape;995;p69"/>
          <p:cNvGrpSpPr/>
          <p:nvPr/>
        </p:nvGrpSpPr>
        <p:grpSpPr>
          <a:xfrm>
            <a:off x="9958741" y="15"/>
            <a:ext cx="2233249" cy="490767"/>
            <a:chOff x="5752722" y="69528"/>
            <a:chExt cx="3069337" cy="674501"/>
          </a:xfrm>
        </p:grpSpPr>
        <p:sp>
          <p:nvSpPr>
            <p:cNvPr id="996" name="Google Shape;996;p69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9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9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9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9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9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2" name="Google Shape;1002;p69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561156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3" name="Google Shape;1003;p69"/>
          <p:cNvGrpSpPr/>
          <p:nvPr/>
        </p:nvGrpSpPr>
        <p:grpSpPr>
          <a:xfrm>
            <a:off x="8" y="6269782"/>
            <a:ext cx="2233249" cy="490767"/>
            <a:chOff x="5752722" y="69528"/>
            <a:chExt cx="3069337" cy="674501"/>
          </a:xfrm>
        </p:grpSpPr>
        <p:sp>
          <p:nvSpPr>
            <p:cNvPr id="1004" name="Google Shape;1004;p69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9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9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9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9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9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0" name="Google Shape;1010;p69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8" y="6144770"/>
            <a:ext cx="965925" cy="74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Title and text 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0"/>
          <p:cNvSpPr txBox="1"/>
          <p:nvPr>
            <p:ph type="title"/>
          </p:nvPr>
        </p:nvSpPr>
        <p:spPr>
          <a:xfrm>
            <a:off x="1366400" y="1813933"/>
            <a:ext cx="4312400" cy="269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013" name="Google Shape;1013;p70"/>
          <p:cNvSpPr txBox="1"/>
          <p:nvPr>
            <p:ph idx="1" type="subTitle"/>
          </p:nvPr>
        </p:nvSpPr>
        <p:spPr>
          <a:xfrm>
            <a:off x="1366400" y="4512533"/>
            <a:ext cx="4312400" cy="154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4" name="Google Shape;1014;p70"/>
          <p:cNvSpPr/>
          <p:nvPr>
            <p:ph idx="2" type="pic"/>
          </p:nvPr>
        </p:nvSpPr>
        <p:spPr>
          <a:xfrm>
            <a:off x="7718267" y="1599733"/>
            <a:ext cx="4473600" cy="38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Title and text  1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71"/>
          <p:cNvSpPr txBox="1"/>
          <p:nvPr>
            <p:ph idx="1" type="subTitle"/>
          </p:nvPr>
        </p:nvSpPr>
        <p:spPr>
          <a:xfrm>
            <a:off x="960000" y="2663067"/>
            <a:ext cx="39424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71"/>
          <p:cNvSpPr txBox="1"/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8" name="Google Shape;1018;p71"/>
          <p:cNvSpPr/>
          <p:nvPr>
            <p:ph idx="2" type="pic"/>
          </p:nvPr>
        </p:nvSpPr>
        <p:spPr>
          <a:xfrm>
            <a:off x="6029300" y="2088233"/>
            <a:ext cx="4649200" cy="2531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72"/>
          <p:cNvSpPr txBox="1"/>
          <p:nvPr>
            <p:ph type="ctrTitle"/>
          </p:nvPr>
        </p:nvSpPr>
        <p:spPr>
          <a:xfrm>
            <a:off x="2834400" y="720000"/>
            <a:ext cx="6523200" cy="178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9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/>
        </p:txBody>
      </p:sp>
      <p:sp>
        <p:nvSpPr>
          <p:cNvPr id="1021" name="Google Shape;1021;p72"/>
          <p:cNvSpPr txBox="1"/>
          <p:nvPr>
            <p:ph idx="1" type="subTitle"/>
          </p:nvPr>
        </p:nvSpPr>
        <p:spPr>
          <a:xfrm>
            <a:off x="2834400" y="2509592"/>
            <a:ext cx="6523200" cy="53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022" name="Google Shape;1022;p72"/>
          <p:cNvSpPr txBox="1"/>
          <p:nvPr>
            <p:ph idx="2" type="subTitle"/>
          </p:nvPr>
        </p:nvSpPr>
        <p:spPr>
          <a:xfrm>
            <a:off x="2834400" y="3048976"/>
            <a:ext cx="6523200" cy="9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023" name="Google Shape;1023;p72"/>
          <p:cNvSpPr txBox="1"/>
          <p:nvPr>
            <p:ph idx="3" type="subTitle"/>
          </p:nvPr>
        </p:nvSpPr>
        <p:spPr>
          <a:xfrm>
            <a:off x="2834400" y="5421033"/>
            <a:ext cx="6523200" cy="5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024" name="Google Shape;1024;p72"/>
          <p:cNvSpPr txBox="1"/>
          <p:nvPr/>
        </p:nvSpPr>
        <p:spPr>
          <a:xfrm>
            <a:off x="2834400" y="4816967"/>
            <a:ext cx="6523200" cy="7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ota Text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 This presentation template was created by </a:t>
            </a:r>
            <a:r>
              <a:rPr b="1" i="0" lang="en-US" sz="1600" u="none" cap="none" strike="noStrike">
                <a:solidFill>
                  <a:schemeClr val="dk2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600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includes icons by </a:t>
            </a:r>
            <a:r>
              <a:rPr b="1" i="0" lang="en-US" sz="1600" u="none" cap="none" strike="noStrike">
                <a:solidFill>
                  <a:schemeClr val="dk2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600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infographics &amp; images by </a:t>
            </a:r>
            <a:r>
              <a:rPr b="1" i="0" lang="en-US" sz="1600" u="none" cap="none" strike="noStrike">
                <a:solidFill>
                  <a:schemeClr val="dk2"/>
                </a:solidFill>
                <a:uFill>
                  <a:noFill/>
                </a:uFill>
                <a:latin typeface="Bellota Text"/>
                <a:ea typeface="Bellota Text"/>
                <a:cs typeface="Bellota Text"/>
                <a:sym typeface="Bellota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600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73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3115483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7" name="Google Shape;1027;p73"/>
          <p:cNvGrpSpPr/>
          <p:nvPr/>
        </p:nvGrpSpPr>
        <p:grpSpPr>
          <a:xfrm>
            <a:off x="2188674" y="6173182"/>
            <a:ext cx="2233249" cy="490767"/>
            <a:chOff x="5752722" y="69528"/>
            <a:chExt cx="3069337" cy="674501"/>
          </a:xfrm>
        </p:grpSpPr>
        <p:sp>
          <p:nvSpPr>
            <p:cNvPr id="1028" name="Google Shape;1028;p73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73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73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73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3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73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34" name="Google Shape;1034;p73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 flipH="1">
            <a:off x="10132031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73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 flipH="1">
            <a:off x="10875389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73"/>
          <p:cNvPicPr preferRelativeResize="0"/>
          <p:nvPr/>
        </p:nvPicPr>
        <p:blipFill rotWithShape="1">
          <a:blip r:embed="rId3">
            <a:alphaModFix/>
          </a:blip>
          <a:srcRect b="16081" l="17770" r="4967" t="11729"/>
          <a:stretch/>
        </p:blipFill>
        <p:spPr>
          <a:xfrm>
            <a:off x="1202338" y="6315454"/>
            <a:ext cx="743349" cy="57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73"/>
          <p:cNvPicPr preferRelativeResize="0"/>
          <p:nvPr/>
        </p:nvPicPr>
        <p:blipFill rotWithShape="1">
          <a:blip r:embed="rId4">
            <a:alphaModFix/>
          </a:blip>
          <a:srcRect b="16081" l="17770" r="4967" t="11729"/>
          <a:stretch/>
        </p:blipFill>
        <p:spPr>
          <a:xfrm>
            <a:off x="-43750" y="5929904"/>
            <a:ext cx="1246079" cy="95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oogle Shape;1039;p74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 flipH="1">
            <a:off x="10819849" y="6144767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0" name="Google Shape;1040;p74"/>
          <p:cNvGrpSpPr/>
          <p:nvPr/>
        </p:nvGrpSpPr>
        <p:grpSpPr>
          <a:xfrm>
            <a:off x="9893041" y="6173182"/>
            <a:ext cx="2233249" cy="490767"/>
            <a:chOff x="5752722" y="69528"/>
            <a:chExt cx="3069337" cy="674501"/>
          </a:xfrm>
        </p:grpSpPr>
        <p:sp>
          <p:nvSpPr>
            <p:cNvPr id="1041" name="Google Shape;1041;p74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74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74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74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74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74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7" name="Google Shape;1047;p74"/>
          <p:cNvPicPr preferRelativeResize="0"/>
          <p:nvPr/>
        </p:nvPicPr>
        <p:blipFill rotWithShape="1">
          <a:blip r:embed="rId2">
            <a:alphaModFix amt="67000"/>
          </a:blip>
          <a:srcRect b="28355" l="4203" r="5387" t="23995"/>
          <a:stretch/>
        </p:blipFill>
        <p:spPr>
          <a:xfrm>
            <a:off x="7" y="0"/>
            <a:ext cx="1306659" cy="740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8" name="Google Shape;1048;p74"/>
          <p:cNvGrpSpPr/>
          <p:nvPr/>
        </p:nvGrpSpPr>
        <p:grpSpPr>
          <a:xfrm flipH="1">
            <a:off x="226" y="28415"/>
            <a:ext cx="2233249" cy="490767"/>
            <a:chOff x="5752722" y="69528"/>
            <a:chExt cx="3069337" cy="674501"/>
          </a:xfrm>
        </p:grpSpPr>
        <p:sp>
          <p:nvSpPr>
            <p:cNvPr id="1049" name="Google Shape;1049;p74"/>
            <p:cNvSpPr/>
            <p:nvPr/>
          </p:nvSpPr>
          <p:spPr>
            <a:xfrm flipH="1">
              <a:off x="7082702" y="661333"/>
              <a:ext cx="210428" cy="53142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74"/>
            <p:cNvSpPr/>
            <p:nvPr/>
          </p:nvSpPr>
          <p:spPr>
            <a:xfrm flipH="1">
              <a:off x="8557353" y="175623"/>
              <a:ext cx="264706" cy="67431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74"/>
            <p:cNvSpPr/>
            <p:nvPr/>
          </p:nvSpPr>
          <p:spPr>
            <a:xfrm flipH="1">
              <a:off x="5752722" y="411760"/>
              <a:ext cx="351498" cy="88693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74"/>
            <p:cNvSpPr/>
            <p:nvPr/>
          </p:nvSpPr>
          <p:spPr>
            <a:xfrm flipH="1">
              <a:off x="6822239" y="469215"/>
              <a:ext cx="123610" cy="31246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74"/>
            <p:cNvSpPr/>
            <p:nvPr/>
          </p:nvSpPr>
          <p:spPr>
            <a:xfrm flipH="1">
              <a:off x="7809776" y="714526"/>
              <a:ext cx="115792" cy="2950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74"/>
            <p:cNvSpPr/>
            <p:nvPr/>
          </p:nvSpPr>
          <p:spPr>
            <a:xfrm flipH="1">
              <a:off x="8220950" y="69528"/>
              <a:ext cx="123610" cy="3185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64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46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0.xml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94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96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98.xml"/><Relationship Id="rId30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78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950967" y="719333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SemiBold"/>
              <a:buNone/>
              <a:defRPr b="0" i="0" sz="29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950967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"/>
          <p:cNvSpPr txBox="1"/>
          <p:nvPr>
            <p:ph type="title"/>
          </p:nvPr>
        </p:nvSpPr>
        <p:spPr>
          <a:xfrm>
            <a:off x="950967" y="719333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SemiBold"/>
              <a:buNone/>
              <a:defRPr b="0" i="0" sz="29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79" name="Google Shape;379;p9"/>
          <p:cNvSpPr txBox="1"/>
          <p:nvPr>
            <p:ph idx="1" type="body"/>
          </p:nvPr>
        </p:nvSpPr>
        <p:spPr>
          <a:xfrm>
            <a:off x="950967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"/>
          <p:cNvSpPr txBox="1"/>
          <p:nvPr>
            <p:ph type="title"/>
          </p:nvPr>
        </p:nvSpPr>
        <p:spPr>
          <a:xfrm>
            <a:off x="950967" y="719333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SemiBold"/>
              <a:buNone/>
              <a:defRPr b="0" i="0" sz="29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18" name="Google Shape;718;p11"/>
          <p:cNvSpPr txBox="1"/>
          <p:nvPr>
            <p:ph idx="1" type="body"/>
          </p:nvPr>
        </p:nvSpPr>
        <p:spPr>
          <a:xfrm>
            <a:off x="950967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 b="0" i="0" sz="1867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Google Shape;1059;p1"/>
          <p:cNvPicPr preferRelativeResize="0"/>
          <p:nvPr/>
        </p:nvPicPr>
        <p:blipFill rotWithShape="1">
          <a:blip r:embed="rId3">
            <a:alphaModFix/>
          </a:blip>
          <a:srcRect b="3289" l="0" r="0" t="12365"/>
          <a:stretch/>
        </p:blipFill>
        <p:spPr>
          <a:xfrm flipH="1">
            <a:off x="8121000" y="2872236"/>
            <a:ext cx="3935568" cy="320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1"/>
          <p:cNvPicPr preferRelativeResize="0"/>
          <p:nvPr/>
        </p:nvPicPr>
        <p:blipFill rotWithShape="1">
          <a:blip r:embed="rId3">
            <a:alphaModFix/>
          </a:blip>
          <a:srcRect b="3289" l="0" r="0" t="12365"/>
          <a:stretch/>
        </p:blipFill>
        <p:spPr>
          <a:xfrm>
            <a:off x="659933" y="719336"/>
            <a:ext cx="3935568" cy="320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1"/>
          <p:cNvSpPr txBox="1"/>
          <p:nvPr>
            <p:ph type="title"/>
          </p:nvPr>
        </p:nvSpPr>
        <p:spPr>
          <a:xfrm>
            <a:off x="2484582" y="2802133"/>
            <a:ext cx="8257308" cy="204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accent5"/>
                </a:solidFill>
              </a:rPr>
              <a:t>Alpha Beauty  Market Test Results</a:t>
            </a:r>
            <a:endParaRPr/>
          </a:p>
        </p:txBody>
      </p:sp>
      <p:sp>
        <p:nvSpPr>
          <p:cNvPr id="1062" name="Google Shape;1062;p1"/>
          <p:cNvSpPr txBox="1"/>
          <p:nvPr>
            <p:ph idx="1" type="subTitle"/>
          </p:nvPr>
        </p:nvSpPr>
        <p:spPr>
          <a:xfrm>
            <a:off x="3294200" y="4842133"/>
            <a:ext cx="5603600" cy="621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-US"/>
              <a:t>By Chiugo Ezekwem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Google Shape;10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0150"/>
            <a:ext cx="11887200" cy="553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"/>
          <p:cNvSpPr txBox="1"/>
          <p:nvPr>
            <p:ph type="title"/>
          </p:nvPr>
        </p:nvSpPr>
        <p:spPr>
          <a:xfrm>
            <a:off x="959972" y="603099"/>
            <a:ext cx="10272000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>
                <a:solidFill>
                  <a:schemeClr val="accent5"/>
                </a:solidFill>
              </a:rPr>
              <a:t>How did each Cohort do?</a:t>
            </a:r>
            <a:endParaRPr/>
          </a:p>
        </p:txBody>
      </p:sp>
      <p:sp>
        <p:nvSpPr>
          <p:cNvPr id="1073" name="Google Shape;1073;p3"/>
          <p:cNvSpPr/>
          <p:nvPr/>
        </p:nvSpPr>
        <p:spPr>
          <a:xfrm>
            <a:off x="3240667" y="1674099"/>
            <a:ext cx="5710800" cy="848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0000" spcFirstLastPara="1" rIns="1200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Cohort Segments</a:t>
            </a:r>
            <a:endParaRPr b="0" i="0" sz="2133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4" name="Google Shape;1074;p3"/>
          <p:cNvSpPr/>
          <p:nvPr/>
        </p:nvSpPr>
        <p:spPr>
          <a:xfrm>
            <a:off x="960000" y="3013968"/>
            <a:ext cx="3218800" cy="73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0000" spcFirstLastPara="1" rIns="1200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Alpha Loyalists	</a:t>
            </a:r>
            <a:endParaRPr b="0" i="0" sz="2133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5" name="Google Shape;1075;p3"/>
          <p:cNvSpPr/>
          <p:nvPr/>
        </p:nvSpPr>
        <p:spPr>
          <a:xfrm>
            <a:off x="4486600" y="3013968"/>
            <a:ext cx="3218800" cy="731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0000" spcFirstLastPara="1" rIns="1200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Beauty Independents	</a:t>
            </a:r>
            <a:endParaRPr b="0" i="0" sz="2133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6" name="Google Shape;1076;p3"/>
          <p:cNvSpPr/>
          <p:nvPr/>
        </p:nvSpPr>
        <p:spPr>
          <a:xfrm>
            <a:off x="8013168" y="3013968"/>
            <a:ext cx="3218800" cy="731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21900" lIns="120000" spcFirstLastPara="1" rIns="1200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Beta Loyalists</a:t>
            </a:r>
            <a:endParaRPr b="0" i="0" sz="2133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077" name="Google Shape;1077;p3"/>
          <p:cNvCxnSpPr>
            <a:stCxn id="1073" idx="1"/>
            <a:endCxn id="1074" idx="0"/>
          </p:cNvCxnSpPr>
          <p:nvPr/>
        </p:nvCxnSpPr>
        <p:spPr>
          <a:xfrm flipH="1">
            <a:off x="2569267" y="2098299"/>
            <a:ext cx="671400" cy="915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8" name="Google Shape;1078;p3"/>
          <p:cNvCxnSpPr>
            <a:stCxn id="1073" idx="3"/>
            <a:endCxn id="1076" idx="0"/>
          </p:cNvCxnSpPr>
          <p:nvPr/>
        </p:nvCxnSpPr>
        <p:spPr>
          <a:xfrm>
            <a:off x="8951467" y="2098299"/>
            <a:ext cx="671100" cy="915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9" name="Google Shape;1079;p3"/>
          <p:cNvCxnSpPr>
            <a:stCxn id="1073" idx="2"/>
            <a:endCxn id="1075" idx="0"/>
          </p:cNvCxnSpPr>
          <p:nvPr/>
        </p:nvCxnSpPr>
        <p:spPr>
          <a:xfrm>
            <a:off x="6096067" y="2522499"/>
            <a:ext cx="0" cy="49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0" name="Google Shape;1080;p3"/>
          <p:cNvSpPr txBox="1"/>
          <p:nvPr/>
        </p:nvSpPr>
        <p:spPr>
          <a:xfrm>
            <a:off x="4486572" y="3941901"/>
            <a:ext cx="3218800" cy="2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0989" lvl="0" marL="3809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Char char="•"/>
            </a:pPr>
            <a:r>
              <a:rPr b="0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180% increase in Sales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380990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Char char="•"/>
            </a:pPr>
            <a:r>
              <a:rPr b="1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7.8x Incremental  ROAS</a:t>
            </a:r>
            <a:r>
              <a:rPr b="0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 (Highest return of the 3 cohorts)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344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380990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Char char="•"/>
            </a:pPr>
            <a:r>
              <a:rPr b="0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119% increase in transaction volume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380990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Char char="•"/>
            </a:pPr>
            <a:r>
              <a:rPr b="0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Average Order Value increased by 27%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3"/>
          <p:cNvSpPr txBox="1"/>
          <p:nvPr/>
        </p:nvSpPr>
        <p:spPr>
          <a:xfrm>
            <a:off x="959951" y="3941901"/>
            <a:ext cx="3218800" cy="282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0989" lvl="0" marL="3809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33"/>
              <a:buFont typeface="Arial"/>
              <a:buChar char="•"/>
            </a:pPr>
            <a:r>
              <a:rPr b="0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28% increase in Sales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380990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Char char="•"/>
            </a:pPr>
            <a:r>
              <a:rPr b="1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5.4x Incremental  ROAS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380990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Char char="•"/>
            </a:pPr>
            <a:r>
              <a:rPr b="0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38% increase in number of transactions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380990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Char char="•"/>
            </a:pPr>
            <a:r>
              <a:rPr b="0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Average Order Value decreased by 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344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3"/>
          <p:cNvSpPr txBox="1"/>
          <p:nvPr/>
        </p:nvSpPr>
        <p:spPr>
          <a:xfrm>
            <a:off x="8013168" y="3941901"/>
            <a:ext cx="3218800" cy="282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0989" lvl="0" marL="3809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Char char="•"/>
            </a:pPr>
            <a:r>
              <a:rPr b="0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42% increase in Sales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380990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Char char="•"/>
            </a:pPr>
            <a:r>
              <a:rPr b="1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4.6x Incremental  ROAS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380990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Char char="•"/>
            </a:pPr>
            <a:r>
              <a:rPr b="0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30% increase in number of transactions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-380990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Char char="•"/>
            </a:pPr>
            <a:r>
              <a:rPr b="0" i="0" lang="en-US" sz="1333" u="none" cap="none" strike="noStrike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9% increase in average order value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344" lvl="0" marL="38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b="0" i="0" sz="1333" u="none" cap="none" strike="noStrike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"/>
          <p:cNvSpPr/>
          <p:nvPr/>
        </p:nvSpPr>
        <p:spPr>
          <a:xfrm>
            <a:off x="7840573" y="2244117"/>
            <a:ext cx="3588359" cy="3445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20000" lIns="121900" spcFirstLastPara="1" rIns="121900" wrap="square" tIns="120000">
            <a:noAutofit/>
          </a:bodyPr>
          <a:lstStyle/>
          <a:p>
            <a:pPr indent="-228594" lvl="0" marL="228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Char char="•"/>
            </a:pPr>
            <a:r>
              <a:rPr b="0" i="0" lang="en-US" sz="1467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Sales increased by 101%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4" lvl="0" marL="228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Char char="•"/>
            </a:pPr>
            <a:r>
              <a:rPr b="0" i="0" lang="en-US" sz="1467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Transactions also increased by 82%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5439" lvl="0" marL="228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4" lvl="0" marL="228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Char char="•"/>
            </a:pPr>
            <a:r>
              <a:rPr b="0" i="0" lang="en-US" sz="1467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Average order value only had a 10% increase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t/>
            </a:r>
            <a:endParaRPr b="0" i="0" sz="1467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4" lvl="0" marL="2285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Char char="•"/>
            </a:pPr>
            <a:r>
              <a:rPr b="0" i="0" lang="en-US" sz="1467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7.3x ROAS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8" name="Google Shape;1088;p4"/>
          <p:cNvGraphicFramePr/>
          <p:nvPr/>
        </p:nvGraphicFramePr>
        <p:xfrm>
          <a:off x="498764" y="19023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{B9B985D7-528E-4805-A0BB-973E318B3B1F}</a:tableStyleId>
              </a:tblPr>
              <a:tblGrid>
                <a:gridCol w="4248875"/>
                <a:gridCol w="2124200"/>
              </a:tblGrid>
              <a:tr h="100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Incremental</a:t>
                      </a: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Sales</a:t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$11,716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64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Transactions</a:t>
                      </a: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162</a:t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62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Average Order Value</a:t>
                      </a:r>
                      <a:endParaRPr sz="19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$5.95</a:t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62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ROAS</a:t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7.3x</a:t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90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Additional Market Test Cost</a:t>
                      </a:r>
                      <a:endParaRPr sz="2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u="none" cap="none" strike="noStrike"/>
                        <a:t>$1,613.17</a:t>
                      </a:r>
                      <a:endParaRPr sz="14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089" name="Google Shape;1089;p4"/>
          <p:cNvCxnSpPr/>
          <p:nvPr/>
        </p:nvCxnSpPr>
        <p:spPr>
          <a:xfrm>
            <a:off x="7445856" y="1567456"/>
            <a:ext cx="0" cy="443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0" name="Google Shape;1090;p4"/>
          <p:cNvSpPr txBox="1"/>
          <p:nvPr>
            <p:ph type="title"/>
          </p:nvPr>
        </p:nvSpPr>
        <p:spPr>
          <a:xfrm>
            <a:off x="498764" y="803856"/>
            <a:ext cx="10837799" cy="76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r>
              <a:rPr lang="en-US">
                <a:solidFill>
                  <a:schemeClr val="accent5"/>
                </a:solidFill>
              </a:rPr>
              <a:t>Overall Key Insights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"/>
          <p:cNvSpPr/>
          <p:nvPr/>
        </p:nvSpPr>
        <p:spPr>
          <a:xfrm>
            <a:off x="925292" y="2349698"/>
            <a:ext cx="470400" cy="47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rgbClr val="702A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b="0" i="0" sz="2133" u="none" cap="none" strike="noStrike">
              <a:solidFill>
                <a:srgbClr val="702A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6" name="Google Shape;1096;p5"/>
          <p:cNvSpPr/>
          <p:nvPr/>
        </p:nvSpPr>
        <p:spPr>
          <a:xfrm>
            <a:off x="925292" y="3359265"/>
            <a:ext cx="470400" cy="47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rgbClr val="702A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b="0" i="0" sz="2133" u="none" cap="none" strike="noStrike">
              <a:solidFill>
                <a:srgbClr val="702A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7" name="Google Shape;1097;p5"/>
          <p:cNvSpPr/>
          <p:nvPr/>
        </p:nvSpPr>
        <p:spPr>
          <a:xfrm>
            <a:off x="925292" y="5474904"/>
            <a:ext cx="470400" cy="47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rgbClr val="702A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b="0" i="0" sz="2133" u="none" cap="none" strike="noStrike">
              <a:solidFill>
                <a:srgbClr val="702A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8" name="Google Shape;1098;p5"/>
          <p:cNvSpPr/>
          <p:nvPr/>
        </p:nvSpPr>
        <p:spPr>
          <a:xfrm>
            <a:off x="925292" y="4332932"/>
            <a:ext cx="470400" cy="47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rgbClr val="702A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b="0" i="0" sz="2133" u="none" cap="none" strike="noStrike">
              <a:solidFill>
                <a:srgbClr val="702A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9" name="Google Shape;1099;p5"/>
          <p:cNvSpPr/>
          <p:nvPr/>
        </p:nvSpPr>
        <p:spPr>
          <a:xfrm>
            <a:off x="1633566" y="2353444"/>
            <a:ext cx="7760600" cy="47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0"/>
              <a:buFont typeface="Arial"/>
              <a:buNone/>
            </a:pPr>
            <a:r>
              <a:rPr b="0" i="0" lang="en-US" sz="1870" u="none" cap="none" strike="noStrike">
                <a:solidFill>
                  <a:srgbClr val="191919"/>
                </a:solidFill>
                <a:latin typeface="Bellota Text"/>
                <a:ea typeface="Bellota Text"/>
                <a:cs typeface="Bellota Text"/>
                <a:sym typeface="Bellota Text"/>
              </a:rPr>
              <a:t>Customers in exposed groups spent more than those in control groups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5"/>
          <p:cNvSpPr/>
          <p:nvPr/>
        </p:nvSpPr>
        <p:spPr>
          <a:xfrm>
            <a:off x="1633566" y="3362394"/>
            <a:ext cx="7475928" cy="47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rgbClr val="191919"/>
                </a:solidFill>
                <a:latin typeface="Bellota Text"/>
                <a:ea typeface="Bellota Text"/>
                <a:cs typeface="Bellota Text"/>
                <a:sym typeface="Bellota Text"/>
              </a:rPr>
              <a:t>10x ROAS</a:t>
            </a:r>
            <a:endParaRPr b="0" i="0" sz="1867" u="none" cap="none" strike="noStrike">
              <a:solidFill>
                <a:srgbClr val="191919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1101" name="Google Shape;1101;p5"/>
          <p:cNvSpPr/>
          <p:nvPr/>
        </p:nvSpPr>
        <p:spPr>
          <a:xfrm>
            <a:off x="1733530" y="5474903"/>
            <a:ext cx="7660636" cy="47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rgbClr val="191919"/>
                </a:solidFill>
                <a:latin typeface="Bellota Text"/>
                <a:ea typeface="Bellota Text"/>
                <a:cs typeface="Bellota Text"/>
                <a:sym typeface="Bellota Text"/>
              </a:rPr>
              <a:t>Drive Incremental Sales</a:t>
            </a:r>
            <a:endParaRPr b="0" i="0" sz="1867" u="none" cap="none" strike="noStrike">
              <a:solidFill>
                <a:srgbClr val="191919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1102" name="Google Shape;1102;p5"/>
          <p:cNvSpPr/>
          <p:nvPr/>
        </p:nvSpPr>
        <p:spPr>
          <a:xfrm>
            <a:off x="1633566" y="4325096"/>
            <a:ext cx="7760600" cy="47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rgbClr val="191919"/>
                </a:solidFill>
                <a:latin typeface="Bellota Text"/>
                <a:ea typeface="Bellota Text"/>
                <a:cs typeface="Bellota Text"/>
                <a:sym typeface="Bellota Text"/>
              </a:rPr>
              <a:t>5x Incremental ROAS for all cohort segments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5"/>
          <p:cNvSpPr/>
          <p:nvPr/>
        </p:nvSpPr>
        <p:spPr>
          <a:xfrm>
            <a:off x="959999" y="1619067"/>
            <a:ext cx="8434167" cy="47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rgbClr val="702A1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Goals</a:t>
            </a:r>
            <a:endParaRPr b="0" i="0" sz="2667" u="none" cap="none" strike="noStrike">
              <a:solidFill>
                <a:srgbClr val="702A1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04" name="Google Shape;1104;p5"/>
          <p:cNvSpPr txBox="1"/>
          <p:nvPr>
            <p:ph type="title"/>
          </p:nvPr>
        </p:nvSpPr>
        <p:spPr>
          <a:xfrm>
            <a:off x="960000" y="719380"/>
            <a:ext cx="10272000" cy="76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Did </a:t>
            </a:r>
            <a:r>
              <a:rPr lang="en-US"/>
              <a:t>the </a:t>
            </a:r>
            <a:r>
              <a:rPr lang="en-US">
                <a:solidFill>
                  <a:schemeClr val="accent5"/>
                </a:solidFill>
              </a:rPr>
              <a:t>Test </a:t>
            </a:r>
            <a:r>
              <a:rPr lang="en-US"/>
              <a:t>meet</a:t>
            </a:r>
            <a:r>
              <a:rPr lang="en-US">
                <a:solidFill>
                  <a:schemeClr val="accent5"/>
                </a:solidFill>
              </a:rPr>
              <a:t> our </a:t>
            </a:r>
            <a:r>
              <a:rPr lang="en-US"/>
              <a:t>goals</a:t>
            </a:r>
            <a:r>
              <a:rPr lang="en-US">
                <a:solidFill>
                  <a:schemeClr val="accent5"/>
                </a:solidFill>
              </a:rPr>
              <a:t>? </a:t>
            </a:r>
            <a:endParaRPr/>
          </a:p>
        </p:txBody>
      </p:sp>
      <p:sp>
        <p:nvSpPr>
          <p:cNvPr id="1105" name="Google Shape;1105;p5"/>
          <p:cNvSpPr/>
          <p:nvPr/>
        </p:nvSpPr>
        <p:spPr>
          <a:xfrm>
            <a:off x="10523726" y="2530112"/>
            <a:ext cx="708274" cy="3357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7497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b="1" i="0" lang="en-US" sz="3900" u="none" cap="none" strike="noStrike">
                <a:solidFill>
                  <a:srgbClr val="702A1D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endParaRPr b="1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5"/>
          <p:cNvSpPr/>
          <p:nvPr/>
        </p:nvSpPr>
        <p:spPr>
          <a:xfrm>
            <a:off x="10523726" y="3527728"/>
            <a:ext cx="708274" cy="3357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7497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b="1" i="0" lang="en-US" sz="3600" u="none" cap="none" strike="noStrike">
                <a:solidFill>
                  <a:srgbClr val="702A1D"/>
                </a:solidFill>
                <a:latin typeface="Hind Madurai"/>
                <a:ea typeface="Hind Madurai"/>
                <a:cs typeface="Hind Madurai"/>
                <a:sym typeface="Hind Madurai"/>
              </a:rPr>
              <a:t>×</a:t>
            </a:r>
            <a:endParaRPr b="1" i="0" sz="3600" u="none" cap="none" strike="noStrike">
              <a:solidFill>
                <a:srgbClr val="702A1D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1107" name="Google Shape;1107;p5"/>
          <p:cNvSpPr/>
          <p:nvPr/>
        </p:nvSpPr>
        <p:spPr>
          <a:xfrm>
            <a:off x="10523726" y="5542223"/>
            <a:ext cx="708274" cy="3357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7497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b="1" i="0" lang="en-US" sz="3600" u="none" cap="none" strike="noStrike">
                <a:solidFill>
                  <a:srgbClr val="702A1D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5"/>
          <p:cNvSpPr/>
          <p:nvPr/>
        </p:nvSpPr>
        <p:spPr>
          <a:xfrm>
            <a:off x="10523726" y="4400252"/>
            <a:ext cx="708274" cy="3357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7497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√</a:t>
            </a:r>
            <a:r>
              <a:rPr b="1" i="0" lang="en-US" sz="3600" u="none" cap="none" strike="noStrike">
                <a:solidFill>
                  <a:srgbClr val="702A1D"/>
                </a:solidFill>
                <a:latin typeface="Hind Madurai"/>
                <a:ea typeface="Hind Madurai"/>
                <a:cs typeface="Hind Madurai"/>
                <a:sym typeface="Hind Madurai"/>
              </a:rPr>
              <a:t>×</a:t>
            </a:r>
            <a:endParaRPr b="1" i="0" sz="3600" u="none" cap="none" strike="noStrike">
              <a:solidFill>
                <a:srgbClr val="702A1D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6"/>
          <p:cNvSpPr txBox="1"/>
          <p:nvPr>
            <p:ph type="title"/>
          </p:nvPr>
        </p:nvSpPr>
        <p:spPr>
          <a:xfrm>
            <a:off x="792192" y="365127"/>
            <a:ext cx="10767204" cy="67867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b="1" lang="en-US" sz="3600">
                <a:solidFill>
                  <a:schemeClr val="accent5"/>
                </a:solidFill>
              </a:rPr>
              <a:t>Recommendations</a:t>
            </a:r>
            <a:endParaRPr b="1" sz="3600"/>
          </a:p>
        </p:txBody>
      </p:sp>
      <p:sp>
        <p:nvSpPr>
          <p:cNvPr id="1114" name="Google Shape;1114;p6"/>
          <p:cNvSpPr txBox="1"/>
          <p:nvPr/>
        </p:nvSpPr>
        <p:spPr>
          <a:xfrm>
            <a:off x="792192" y="1259458"/>
            <a:ext cx="10767204" cy="52966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SemiBold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Beauty Independents were the best performing cohorts by far and should be focused on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Create targeted campaigns and personalized content based on their product interests &amp; preferences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Increase engagement by offering exclusive access to new product lines, free samples of new products, or any additional benefits that can convert this group to loyalists.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Offer personalized product recommendations based on their purchase history, or exclusive discounts on products they have shown interest in.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Consider keeping the 10% cashback offer since it was so attractive to this cohort and significantly increased sales and transaction volume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SemiBold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Alpha Loyalists: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SemiBold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7620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Create campaigns that focus on reminding this group of the value of our products, with targeted messaging that showcases the unique benefits of our products.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7620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Targeted offerings like exclusive products, early access to new products and special events &amp; free gifts that show these loyal customers how important they are.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SemiBold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Beta Loyalists- The weakest performing cohort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7620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Research via sending out surveys to understand what these consumers like about Beta products, investigate what can be incorporated into our products offerings.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6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Havana Free Tours Consulting by Slidesgo">
  <a:themeElements>
    <a:clrScheme name="Simple Light">
      <a:dk1>
        <a:srgbClr val="702A1D"/>
      </a:dk1>
      <a:lt1>
        <a:srgbClr val="E2DBCC"/>
      </a:lt1>
      <a:dk2>
        <a:srgbClr val="191919"/>
      </a:dk2>
      <a:lt2>
        <a:srgbClr val="6592AB"/>
      </a:lt2>
      <a:accent1>
        <a:srgbClr val="A0CFE0"/>
      </a:accent1>
      <a:accent2>
        <a:srgbClr val="B5BB79"/>
      </a:accent2>
      <a:accent3>
        <a:srgbClr val="F1B779"/>
      </a:accent3>
      <a:accent4>
        <a:srgbClr val="FFAB40"/>
      </a:accent4>
      <a:accent5>
        <a:srgbClr val="D8503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vana Free Tours Consulting by Slidesgo">
  <a:themeElements>
    <a:clrScheme name="Simple Light">
      <a:dk1>
        <a:srgbClr val="702A1D"/>
      </a:dk1>
      <a:lt1>
        <a:srgbClr val="E2DBCC"/>
      </a:lt1>
      <a:dk2>
        <a:srgbClr val="191919"/>
      </a:dk2>
      <a:lt2>
        <a:srgbClr val="6592AB"/>
      </a:lt2>
      <a:accent1>
        <a:srgbClr val="A0CFE0"/>
      </a:accent1>
      <a:accent2>
        <a:srgbClr val="B5BB79"/>
      </a:accent2>
      <a:accent3>
        <a:srgbClr val="F1B779"/>
      </a:accent3>
      <a:accent4>
        <a:srgbClr val="FFAB40"/>
      </a:accent4>
      <a:accent5>
        <a:srgbClr val="D8503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Havana Free Tours Consulting by Slidesgo">
  <a:themeElements>
    <a:clrScheme name="Simple Light">
      <a:dk1>
        <a:srgbClr val="702A1D"/>
      </a:dk1>
      <a:lt1>
        <a:srgbClr val="E2DBCC"/>
      </a:lt1>
      <a:dk2>
        <a:srgbClr val="191919"/>
      </a:dk2>
      <a:lt2>
        <a:srgbClr val="6592AB"/>
      </a:lt2>
      <a:accent1>
        <a:srgbClr val="A0CFE0"/>
      </a:accent1>
      <a:accent2>
        <a:srgbClr val="B5BB79"/>
      </a:accent2>
      <a:accent3>
        <a:srgbClr val="F1B779"/>
      </a:accent3>
      <a:accent4>
        <a:srgbClr val="FFAB40"/>
      </a:accent4>
      <a:accent5>
        <a:srgbClr val="D8503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2023-03-03T20:55:46Z</dcterms:created>
</cp:coreProperties>
</file>