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2662491" y="81695"/>
            <a:ext cx="68670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3000"/>
              <a:t>Road Map (Visual Presentation)</a:t>
            </a:r>
            <a:endParaRPr sz="3000"/>
          </a:p>
        </p:txBody>
      </p:sp>
      <p:sp>
        <p:nvSpPr>
          <p:cNvPr id="90" name="Google Shape;90;p13"/>
          <p:cNvSpPr/>
          <p:nvPr/>
        </p:nvSpPr>
        <p:spPr>
          <a:xfrm>
            <a:off x="699245" y="1553563"/>
            <a:ext cx="2868706" cy="12550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125025" y="1982983"/>
            <a:ext cx="20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018348" y="1085808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4697275" y="1540175"/>
            <a:ext cx="2868600" cy="125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736700" y="4279950"/>
            <a:ext cx="2868600" cy="125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05242" y="1649502"/>
            <a:ext cx="1308900" cy="3693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4864375" y="1989725"/>
            <a:ext cx="868800" cy="71430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Program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Program 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Program 3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454425" y="1564598"/>
            <a:ext cx="141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5037166" y="4745190"/>
            <a:ext cx="696000" cy="4275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6663298" y="4745190"/>
            <a:ext cx="696000" cy="427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6049174" y="1085800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6055791" y="3825725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8695200" y="1553725"/>
            <a:ext cx="2868600" cy="125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9371100" y="1551313"/>
            <a:ext cx="15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0047099" y="1099350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8845350" y="1982975"/>
            <a:ext cx="2496900" cy="71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COURSE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COURSE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COURSE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COURSE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COURSE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99325" y="4280100"/>
            <a:ext cx="2868600" cy="125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375225" y="4277688"/>
            <a:ext cx="15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051224" y="3825725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49475" y="4709350"/>
            <a:ext cx="2496900" cy="71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COURSE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COURSE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COURSE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COURSE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COURSE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1071025" y="4985625"/>
            <a:ext cx="2496900" cy="71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COURSE A: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Course Prof.;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Cost;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Add?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5337600" y="4340038"/>
            <a:ext cx="15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for the Course?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 rot="-1337903">
            <a:off x="3353783" y="5139234"/>
            <a:ext cx="1406584" cy="3158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8728000" y="4279950"/>
            <a:ext cx="2868600" cy="1254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10047091" y="3825725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9443200" y="4643650"/>
            <a:ext cx="1438200" cy="63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 has been sent to your email.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7663325" y="4807800"/>
            <a:ext cx="10320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